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Urbanist Medium"/>
      <p:regular r:id="rId12"/>
      <p:bold r:id="rId13"/>
      <p:italic r:id="rId14"/>
      <p:boldItalic r:id="rId15"/>
    </p:embeddedFont>
    <p:embeddedFont>
      <p:font typeface="Urbanist SemiBold"/>
      <p:regular r:id="rId16"/>
      <p:bold r:id="rId17"/>
      <p:italic r:id="rId18"/>
      <p:boldItalic r:id="rId19"/>
    </p:embeddedFont>
    <p:embeddedFont>
      <p:font typeface="Urbanist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Urbanist-regular.fntdata"/><Relationship Id="rId22" Type="http://schemas.openxmlformats.org/officeDocument/2006/relationships/font" Target="fonts/Urbanist-italic.fntdata"/><Relationship Id="rId21" Type="http://schemas.openxmlformats.org/officeDocument/2006/relationships/font" Target="fonts/Urbanist-bold.fntdata"/><Relationship Id="rId23" Type="http://schemas.openxmlformats.org/officeDocument/2006/relationships/font" Target="fonts/Urbanist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UrbanistMedium-bold.fntdata"/><Relationship Id="rId12" Type="http://schemas.openxmlformats.org/officeDocument/2006/relationships/font" Target="fonts/UrbanistMedium-regular.fntdata"/><Relationship Id="rId15" Type="http://schemas.openxmlformats.org/officeDocument/2006/relationships/font" Target="fonts/UrbanistMedium-boldItalic.fntdata"/><Relationship Id="rId14" Type="http://schemas.openxmlformats.org/officeDocument/2006/relationships/font" Target="fonts/UrbanistMedium-italic.fntdata"/><Relationship Id="rId17" Type="http://schemas.openxmlformats.org/officeDocument/2006/relationships/font" Target="fonts/UrbanistSemiBold-bold.fntdata"/><Relationship Id="rId16" Type="http://schemas.openxmlformats.org/officeDocument/2006/relationships/font" Target="fonts/UrbanistSemiBold-regular.fntdata"/><Relationship Id="rId19" Type="http://schemas.openxmlformats.org/officeDocument/2006/relationships/font" Target="fonts/UrbanistSemiBold-boldItalic.fntdata"/><Relationship Id="rId18" Type="http://schemas.openxmlformats.org/officeDocument/2006/relationships/font" Target="fonts/UrbanistSemiBold-italic.fntdata"/></Relationships>
</file>

<file path=ppt/media/image1.png>
</file>

<file path=ppt/media/image2.png>
</file>

<file path=ppt/media/image4.png>
</file>

<file path=ppt/media/image5.png>
</file>

<file path=ppt/media/image6.jp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36f4a92142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36f4a92142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36f4a921425_0_4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36f4a921425_0_4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36f4a921425_0_5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36f4a921425_0_5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36f4a921425_0_5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36f4a921425_0_5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36f4a921425_0_5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36f4a921425_0_5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36f4a921425_0_5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36f4a921425_0_5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ALT 1">
  <p:cSld name="BLANK_4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 amt="50000"/>
          </a:blip>
          <a:srcRect b="8145" l="3133" r="7834" t="16785"/>
          <a:stretch/>
        </p:blipFill>
        <p:spPr>
          <a:xfrm flipH="1" rot="10800000">
            <a:off x="0" y="-3474"/>
            <a:ext cx="9161550" cy="5154499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 flipH="1" rot="10800000">
            <a:off x="0" y="4676700"/>
            <a:ext cx="9149700" cy="466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228600" y="1738950"/>
            <a:ext cx="4402800" cy="252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Urbanist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2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3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4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6" name="Google Shape;16;p2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17" name="Google Shape;17;p2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18" name="Google Shape;18;p2"/>
          <p:cNvSpPr txBox="1"/>
          <p:nvPr>
            <p:ph type="title"/>
          </p:nvPr>
        </p:nvSpPr>
        <p:spPr>
          <a:xfrm>
            <a:off x="228600" y="228600"/>
            <a:ext cx="6658800" cy="1419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9pPr>
          </a:lstStyle>
          <a:p/>
        </p:txBody>
      </p:sp>
      <p:cxnSp>
        <p:nvCxnSpPr>
          <p:cNvPr id="19" name="Google Shape;19;p2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" name="Google Shape;20;p2"/>
          <p:cNvSpPr txBox="1"/>
          <p:nvPr>
            <p:ph idx="5" type="subTitle"/>
          </p:nvPr>
        </p:nvSpPr>
        <p:spPr>
          <a:xfrm>
            <a:off x="297075" y="4175900"/>
            <a:ext cx="12648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1" name="Google Shape;21;p2"/>
          <p:cNvSpPr txBox="1"/>
          <p:nvPr>
            <p:ph idx="6" type="subTitle"/>
          </p:nvPr>
        </p:nvSpPr>
        <p:spPr>
          <a:xfrm>
            <a:off x="1786375" y="4175900"/>
            <a:ext cx="12648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2" name="Google Shape;22;p2"/>
          <p:cNvSpPr txBox="1"/>
          <p:nvPr>
            <p:ph idx="7" type="subTitle"/>
          </p:nvPr>
        </p:nvSpPr>
        <p:spPr>
          <a:xfrm>
            <a:off x="228591" y="3454475"/>
            <a:ext cx="4659600" cy="252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b="1"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3" name="Google Shape;23;p2"/>
          <p:cNvSpPr txBox="1"/>
          <p:nvPr>
            <p:ph idx="8" type="subTitle"/>
          </p:nvPr>
        </p:nvSpPr>
        <p:spPr>
          <a:xfrm>
            <a:off x="228591" y="3743050"/>
            <a:ext cx="4659600" cy="252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b="1"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805">
          <p15:clr>
            <a:srgbClr val="E46962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hort big title and body">
  <p:cSld name="BLANK_1_1_1_1_1_1_1_1_1_1_2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al black shapes against a shadowy background. " id="161" name="Google Shape;161;p11"/>
          <p:cNvPicPr preferRelativeResize="0"/>
          <p:nvPr/>
        </p:nvPicPr>
        <p:blipFill rotWithShape="1">
          <a:blip r:embed="rId2">
            <a:alphaModFix/>
          </a:blip>
          <a:srcRect b="42245" l="17240" r="25038" t="34"/>
          <a:stretch/>
        </p:blipFill>
        <p:spPr>
          <a:xfrm>
            <a:off x="0" y="-289"/>
            <a:ext cx="9144000" cy="5144100"/>
          </a:xfrm>
          <a:prstGeom prst="roundRect">
            <a:avLst>
              <a:gd fmla="val 0" name="adj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62" name="Google Shape;162;p11"/>
          <p:cNvSpPr txBox="1"/>
          <p:nvPr>
            <p:ph idx="1" type="subTitle"/>
          </p:nvPr>
        </p:nvSpPr>
        <p:spPr>
          <a:xfrm>
            <a:off x="4314775" y="3818375"/>
            <a:ext cx="4230600" cy="45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Urbanis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63" name="Google Shape;163;p11"/>
          <p:cNvSpPr txBox="1"/>
          <p:nvPr>
            <p:ph idx="2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64" name="Google Shape;164;p11"/>
          <p:cNvSpPr txBox="1"/>
          <p:nvPr>
            <p:ph idx="3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65" name="Google Shape;165;p11"/>
          <p:cNvSpPr txBox="1"/>
          <p:nvPr>
            <p:ph idx="4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66" name="Google Shape;166;p11"/>
          <p:cNvSpPr txBox="1"/>
          <p:nvPr>
            <p:ph type="title"/>
          </p:nvPr>
        </p:nvSpPr>
        <p:spPr>
          <a:xfrm>
            <a:off x="228600" y="290448"/>
            <a:ext cx="3655800" cy="24075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9pPr>
          </a:lstStyle>
          <a:p/>
        </p:txBody>
      </p:sp>
      <p:cxnSp>
        <p:nvCxnSpPr>
          <p:cNvPr id="167" name="Google Shape;167;p11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8" name="Google Shape;168;p11"/>
          <p:cNvCxnSpPr/>
          <p:nvPr/>
        </p:nvCxnSpPr>
        <p:spPr>
          <a:xfrm>
            <a:off x="4159025" y="226100"/>
            <a:ext cx="0" cy="44577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9" name="Google Shape;169;p11"/>
          <p:cNvCxnSpPr/>
          <p:nvPr/>
        </p:nvCxnSpPr>
        <p:spPr>
          <a:xfrm>
            <a:off x="228600" y="226100"/>
            <a:ext cx="86871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0" name="Google Shape;170;p11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171" name="Google Shape;171;p11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805">
          <p15:clr>
            <a:srgbClr val="E46962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ALT 2">
  <p:cSld name="BLANK_1_1_1_1_1_1_1_1_1_1_1_1_2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2"/>
          <p:cNvSpPr txBox="1"/>
          <p:nvPr>
            <p:ph idx="1" type="body"/>
          </p:nvPr>
        </p:nvSpPr>
        <p:spPr>
          <a:xfrm>
            <a:off x="228600" y="1743625"/>
            <a:ext cx="4296600" cy="27090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>
              <a:spcBef>
                <a:spcPts val="80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>
              <a:spcBef>
                <a:spcPts val="80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>
              <a:spcBef>
                <a:spcPts val="800"/>
              </a:spcBef>
              <a:spcAft>
                <a:spcPts val="80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174" name="Google Shape;174;p12"/>
          <p:cNvSpPr/>
          <p:nvPr>
            <p:ph idx="2" type="pic"/>
          </p:nvPr>
        </p:nvSpPr>
        <p:spPr>
          <a:xfrm>
            <a:off x="5342000" y="457200"/>
            <a:ext cx="3573300" cy="39954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75" name="Google Shape;175;p12"/>
          <p:cNvSpPr txBox="1"/>
          <p:nvPr>
            <p:ph idx="3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76" name="Google Shape;176;p12"/>
          <p:cNvSpPr txBox="1"/>
          <p:nvPr>
            <p:ph idx="4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77" name="Google Shape;177;p12"/>
          <p:cNvSpPr txBox="1"/>
          <p:nvPr>
            <p:ph idx="5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78" name="Google Shape;178;p12"/>
          <p:cNvSpPr txBox="1"/>
          <p:nvPr>
            <p:ph idx="6" type="subTitle"/>
          </p:nvPr>
        </p:nvSpPr>
        <p:spPr>
          <a:xfrm>
            <a:off x="228600" y="228600"/>
            <a:ext cx="29208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79" name="Google Shape;179;p12"/>
          <p:cNvSpPr txBox="1"/>
          <p:nvPr>
            <p:ph type="title"/>
          </p:nvPr>
        </p:nvSpPr>
        <p:spPr>
          <a:xfrm>
            <a:off x="228600" y="613525"/>
            <a:ext cx="4296600" cy="11628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cxnSp>
        <p:nvCxnSpPr>
          <p:cNvPr id="180" name="Google Shape;180;p12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1" name="Google Shape;181;p12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182" name="Google Shape;182;p12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805">
          <p15:clr>
            <a:srgbClr val="E46962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cards">
  <p:cSld name="CUSTOM_1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3"/>
          <p:cNvSpPr txBox="1"/>
          <p:nvPr>
            <p:ph type="title"/>
          </p:nvPr>
        </p:nvSpPr>
        <p:spPr>
          <a:xfrm>
            <a:off x="3386700" y="489887"/>
            <a:ext cx="1862100" cy="2931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85" name="Google Shape;185;p13"/>
          <p:cNvSpPr txBox="1"/>
          <p:nvPr>
            <p:ph idx="1" type="subTitle"/>
          </p:nvPr>
        </p:nvSpPr>
        <p:spPr>
          <a:xfrm>
            <a:off x="3386700" y="690369"/>
            <a:ext cx="1974600" cy="2046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86" name="Google Shape;186;p13"/>
          <p:cNvSpPr txBox="1"/>
          <p:nvPr>
            <p:ph idx="2" type="subTitle"/>
          </p:nvPr>
        </p:nvSpPr>
        <p:spPr>
          <a:xfrm>
            <a:off x="3386700" y="1070875"/>
            <a:ext cx="2444700" cy="8181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87" name="Google Shape;187;p13"/>
          <p:cNvSpPr txBox="1"/>
          <p:nvPr>
            <p:ph idx="3" type="title"/>
          </p:nvPr>
        </p:nvSpPr>
        <p:spPr>
          <a:xfrm>
            <a:off x="6307650" y="482616"/>
            <a:ext cx="1862100" cy="2931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88" name="Google Shape;188;p13"/>
          <p:cNvSpPr txBox="1"/>
          <p:nvPr>
            <p:ph idx="4" type="subTitle"/>
          </p:nvPr>
        </p:nvSpPr>
        <p:spPr>
          <a:xfrm>
            <a:off x="6307650" y="690369"/>
            <a:ext cx="1974600" cy="2046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89" name="Google Shape;189;p13"/>
          <p:cNvSpPr txBox="1"/>
          <p:nvPr>
            <p:ph idx="5" type="subTitle"/>
          </p:nvPr>
        </p:nvSpPr>
        <p:spPr>
          <a:xfrm>
            <a:off x="6307650" y="1070875"/>
            <a:ext cx="2444700" cy="8181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90" name="Google Shape;190;p13"/>
          <p:cNvSpPr txBox="1"/>
          <p:nvPr>
            <p:ph idx="6" type="title"/>
          </p:nvPr>
        </p:nvSpPr>
        <p:spPr>
          <a:xfrm>
            <a:off x="233850" y="228600"/>
            <a:ext cx="21900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Urbanist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Urbanist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Urbanist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Urbanist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Urbanist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Urbanist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Urbanist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Urbanist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1" name="Google Shape;191;p13"/>
          <p:cNvSpPr txBox="1"/>
          <p:nvPr>
            <p:ph idx="7" type="subTitle"/>
          </p:nvPr>
        </p:nvSpPr>
        <p:spPr>
          <a:xfrm>
            <a:off x="3482800" y="4057204"/>
            <a:ext cx="1076100" cy="168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92" name="Google Shape;192;p13"/>
          <p:cNvSpPr txBox="1"/>
          <p:nvPr>
            <p:ph idx="8" type="subTitle"/>
          </p:nvPr>
        </p:nvSpPr>
        <p:spPr>
          <a:xfrm>
            <a:off x="6405300" y="4057079"/>
            <a:ext cx="1076100" cy="168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93" name="Google Shape;193;p13"/>
          <p:cNvSpPr txBox="1"/>
          <p:nvPr>
            <p:ph idx="9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94" name="Google Shape;194;p13"/>
          <p:cNvSpPr txBox="1"/>
          <p:nvPr>
            <p:ph idx="13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95" name="Google Shape;195;p13"/>
          <p:cNvSpPr txBox="1"/>
          <p:nvPr>
            <p:ph idx="14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cxnSp>
        <p:nvCxnSpPr>
          <p:cNvPr id="196" name="Google Shape;196;p13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97" name="Google Shape;197;p13"/>
          <p:cNvGrpSpPr/>
          <p:nvPr/>
        </p:nvGrpSpPr>
        <p:grpSpPr>
          <a:xfrm rot="-5400000">
            <a:off x="4794488" y="4206993"/>
            <a:ext cx="141588" cy="73485"/>
            <a:chOff x="498725" y="2069800"/>
            <a:chExt cx="205200" cy="106500"/>
          </a:xfrm>
        </p:grpSpPr>
        <p:cxnSp>
          <p:nvCxnSpPr>
            <p:cNvPr id="198" name="Google Shape;198;p13"/>
            <p:cNvCxnSpPr/>
            <p:nvPr/>
          </p:nvCxnSpPr>
          <p:spPr>
            <a:xfrm flipH="1" rot="-5400000">
              <a:off x="498725" y="2069800"/>
              <a:ext cx="103500" cy="1035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9" name="Google Shape;199;p13"/>
            <p:cNvCxnSpPr/>
            <p:nvPr/>
          </p:nvCxnSpPr>
          <p:spPr>
            <a:xfrm rot="5400000">
              <a:off x="596825" y="2069200"/>
              <a:ext cx="106500" cy="1077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00" name="Google Shape;200;p13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01" name="Google Shape;201;p13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cards">
  <p:cSld name="CUSTOM_1_1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4"/>
          <p:cNvSpPr txBox="1"/>
          <p:nvPr>
            <p:ph type="title"/>
          </p:nvPr>
        </p:nvSpPr>
        <p:spPr>
          <a:xfrm>
            <a:off x="233850" y="228600"/>
            <a:ext cx="21900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latin typeface="Urbanist"/>
                <a:ea typeface="Urbanist"/>
                <a:cs typeface="Urbanist"/>
                <a:sym typeface="Urbanis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9pPr>
          </a:lstStyle>
          <a:p/>
        </p:txBody>
      </p:sp>
      <p:sp>
        <p:nvSpPr>
          <p:cNvPr id="204" name="Google Shape;204;p14"/>
          <p:cNvSpPr txBox="1"/>
          <p:nvPr>
            <p:ph idx="1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05" name="Google Shape;205;p14"/>
          <p:cNvSpPr txBox="1"/>
          <p:nvPr>
            <p:ph idx="2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06" name="Google Shape;206;p14"/>
          <p:cNvSpPr txBox="1"/>
          <p:nvPr>
            <p:ph idx="3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cxnSp>
        <p:nvCxnSpPr>
          <p:cNvPr id="207" name="Google Shape;207;p14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8" name="Google Shape;208;p14"/>
          <p:cNvSpPr txBox="1"/>
          <p:nvPr>
            <p:ph idx="4" type="title"/>
          </p:nvPr>
        </p:nvSpPr>
        <p:spPr>
          <a:xfrm>
            <a:off x="3379125" y="491100"/>
            <a:ext cx="1461300" cy="2931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09" name="Google Shape;209;p14"/>
          <p:cNvSpPr txBox="1"/>
          <p:nvPr>
            <p:ph idx="5" type="subTitle"/>
          </p:nvPr>
        </p:nvSpPr>
        <p:spPr>
          <a:xfrm>
            <a:off x="3379125" y="691577"/>
            <a:ext cx="1549500" cy="2046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10" name="Google Shape;210;p14"/>
          <p:cNvSpPr txBox="1"/>
          <p:nvPr>
            <p:ph idx="6" type="subTitle"/>
          </p:nvPr>
        </p:nvSpPr>
        <p:spPr>
          <a:xfrm>
            <a:off x="3379123" y="1072077"/>
            <a:ext cx="2444700" cy="8181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11" name="Google Shape;211;p14"/>
          <p:cNvSpPr txBox="1"/>
          <p:nvPr>
            <p:ph idx="7" type="title"/>
          </p:nvPr>
        </p:nvSpPr>
        <p:spPr>
          <a:xfrm>
            <a:off x="6318039" y="491100"/>
            <a:ext cx="1461300" cy="2931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12" name="Google Shape;212;p14"/>
          <p:cNvSpPr txBox="1"/>
          <p:nvPr>
            <p:ph idx="8" type="subTitle"/>
          </p:nvPr>
        </p:nvSpPr>
        <p:spPr>
          <a:xfrm>
            <a:off x="6318039" y="691577"/>
            <a:ext cx="1549500" cy="2046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13" name="Google Shape;213;p14"/>
          <p:cNvSpPr txBox="1"/>
          <p:nvPr>
            <p:ph idx="9" type="subTitle"/>
          </p:nvPr>
        </p:nvSpPr>
        <p:spPr>
          <a:xfrm>
            <a:off x="6318036" y="1072077"/>
            <a:ext cx="2444700" cy="8181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14" name="Google Shape;214;p14"/>
          <p:cNvSpPr txBox="1"/>
          <p:nvPr>
            <p:ph idx="13" type="title"/>
          </p:nvPr>
        </p:nvSpPr>
        <p:spPr>
          <a:xfrm>
            <a:off x="6318039" y="2655740"/>
            <a:ext cx="1461300" cy="2931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15" name="Google Shape;215;p14"/>
          <p:cNvSpPr txBox="1"/>
          <p:nvPr>
            <p:ph idx="14" type="subTitle"/>
          </p:nvPr>
        </p:nvSpPr>
        <p:spPr>
          <a:xfrm>
            <a:off x="6318039" y="2856216"/>
            <a:ext cx="1549500" cy="2046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16" name="Google Shape;216;p14"/>
          <p:cNvSpPr txBox="1"/>
          <p:nvPr>
            <p:ph idx="15" type="subTitle"/>
          </p:nvPr>
        </p:nvSpPr>
        <p:spPr>
          <a:xfrm>
            <a:off x="6318036" y="3236717"/>
            <a:ext cx="2444700" cy="8181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17" name="Google Shape;217;p14"/>
          <p:cNvSpPr txBox="1"/>
          <p:nvPr>
            <p:ph idx="16" type="title"/>
          </p:nvPr>
        </p:nvSpPr>
        <p:spPr>
          <a:xfrm>
            <a:off x="3379125" y="2655740"/>
            <a:ext cx="1461300" cy="2931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18" name="Google Shape;218;p14"/>
          <p:cNvSpPr txBox="1"/>
          <p:nvPr>
            <p:ph idx="17" type="subTitle"/>
          </p:nvPr>
        </p:nvSpPr>
        <p:spPr>
          <a:xfrm>
            <a:off x="3379125" y="2856216"/>
            <a:ext cx="1549500" cy="2046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19" name="Google Shape;219;p14"/>
          <p:cNvSpPr txBox="1"/>
          <p:nvPr>
            <p:ph idx="18" type="subTitle"/>
          </p:nvPr>
        </p:nvSpPr>
        <p:spPr>
          <a:xfrm>
            <a:off x="3379123" y="3236717"/>
            <a:ext cx="2444700" cy="8181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20" name="Google Shape;220;p14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21" name="Google Shape;221;p14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meline">
  <p:cSld name="CUSTOM_7_1_1_1_1_1_1_1_1_1_1_1_1_1_1_1_1_1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15"/>
          <p:cNvPicPr preferRelativeResize="0"/>
          <p:nvPr/>
        </p:nvPicPr>
        <p:blipFill rotWithShape="1">
          <a:blip r:embed="rId2">
            <a:alphaModFix/>
          </a:blip>
          <a:srcRect b="14588" l="0" r="15469" t="0"/>
          <a:stretch/>
        </p:blipFill>
        <p:spPr>
          <a:xfrm flipH="1">
            <a:off x="4571999" y="2061075"/>
            <a:ext cx="4572001" cy="30824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4" name="Google Shape;224;p15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5" name="Google Shape;225;p15"/>
          <p:cNvSpPr txBox="1"/>
          <p:nvPr>
            <p:ph idx="1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26" name="Google Shape;226;p15"/>
          <p:cNvSpPr txBox="1"/>
          <p:nvPr>
            <p:ph idx="2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27" name="Google Shape;227;p15"/>
          <p:cNvSpPr txBox="1"/>
          <p:nvPr>
            <p:ph idx="3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28" name="Google Shape;228;p15"/>
          <p:cNvSpPr txBox="1"/>
          <p:nvPr>
            <p:ph idx="4" type="subTitle"/>
          </p:nvPr>
        </p:nvSpPr>
        <p:spPr>
          <a:xfrm>
            <a:off x="228600" y="228600"/>
            <a:ext cx="29208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29" name="Google Shape;229;p15"/>
          <p:cNvSpPr txBox="1"/>
          <p:nvPr>
            <p:ph type="title"/>
          </p:nvPr>
        </p:nvSpPr>
        <p:spPr>
          <a:xfrm>
            <a:off x="355225" y="1775475"/>
            <a:ext cx="1862100" cy="2931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 sz="18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30" name="Google Shape;230;p15"/>
          <p:cNvSpPr txBox="1"/>
          <p:nvPr>
            <p:ph idx="5" type="subTitle"/>
          </p:nvPr>
        </p:nvSpPr>
        <p:spPr>
          <a:xfrm>
            <a:off x="355225" y="2161825"/>
            <a:ext cx="1974600" cy="2046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31" name="Google Shape;231;p15"/>
          <p:cNvSpPr txBox="1"/>
          <p:nvPr>
            <p:ph idx="6" type="body"/>
          </p:nvPr>
        </p:nvSpPr>
        <p:spPr>
          <a:xfrm>
            <a:off x="355225" y="2465025"/>
            <a:ext cx="1826700" cy="477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●"/>
              <a:defRPr sz="800">
                <a:solidFill>
                  <a:schemeClr val="dk2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○"/>
              <a:defRPr sz="800">
                <a:solidFill>
                  <a:schemeClr val="dk2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■"/>
              <a:defRPr sz="800">
                <a:solidFill>
                  <a:schemeClr val="dk2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●"/>
              <a:defRPr sz="800">
                <a:solidFill>
                  <a:schemeClr val="dk2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○"/>
              <a:defRPr sz="800">
                <a:solidFill>
                  <a:schemeClr val="dk2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■"/>
              <a:defRPr sz="800">
                <a:solidFill>
                  <a:schemeClr val="dk2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●"/>
              <a:defRPr sz="800">
                <a:solidFill>
                  <a:schemeClr val="dk2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○"/>
              <a:defRPr sz="800">
                <a:solidFill>
                  <a:schemeClr val="dk2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■"/>
              <a:defRPr sz="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32" name="Google Shape;232;p15"/>
          <p:cNvSpPr txBox="1"/>
          <p:nvPr>
            <p:ph idx="7" type="title"/>
          </p:nvPr>
        </p:nvSpPr>
        <p:spPr>
          <a:xfrm>
            <a:off x="2543875" y="1775475"/>
            <a:ext cx="1862100" cy="2931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 sz="18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33" name="Google Shape;233;p15"/>
          <p:cNvSpPr txBox="1"/>
          <p:nvPr>
            <p:ph idx="8" type="subTitle"/>
          </p:nvPr>
        </p:nvSpPr>
        <p:spPr>
          <a:xfrm>
            <a:off x="2543875" y="2161825"/>
            <a:ext cx="1974600" cy="2046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34" name="Google Shape;234;p15"/>
          <p:cNvSpPr txBox="1"/>
          <p:nvPr>
            <p:ph idx="9" type="body"/>
          </p:nvPr>
        </p:nvSpPr>
        <p:spPr>
          <a:xfrm>
            <a:off x="2543875" y="2465025"/>
            <a:ext cx="1826700" cy="477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●"/>
              <a:defRPr sz="800">
                <a:solidFill>
                  <a:schemeClr val="dk2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○"/>
              <a:defRPr sz="800">
                <a:solidFill>
                  <a:schemeClr val="dk2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■"/>
              <a:defRPr sz="800">
                <a:solidFill>
                  <a:schemeClr val="dk2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●"/>
              <a:defRPr sz="800">
                <a:solidFill>
                  <a:schemeClr val="dk2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○"/>
              <a:defRPr sz="800">
                <a:solidFill>
                  <a:schemeClr val="dk2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■"/>
              <a:defRPr sz="800">
                <a:solidFill>
                  <a:schemeClr val="dk2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●"/>
              <a:defRPr sz="800">
                <a:solidFill>
                  <a:schemeClr val="dk2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○"/>
              <a:defRPr sz="800">
                <a:solidFill>
                  <a:schemeClr val="dk2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■"/>
              <a:defRPr sz="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35" name="Google Shape;235;p15"/>
          <p:cNvSpPr txBox="1"/>
          <p:nvPr>
            <p:ph idx="13" type="title"/>
          </p:nvPr>
        </p:nvSpPr>
        <p:spPr>
          <a:xfrm>
            <a:off x="4745500" y="1775475"/>
            <a:ext cx="1862100" cy="2931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 sz="18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36" name="Google Shape;236;p15"/>
          <p:cNvSpPr txBox="1"/>
          <p:nvPr>
            <p:ph idx="14" type="subTitle"/>
          </p:nvPr>
        </p:nvSpPr>
        <p:spPr>
          <a:xfrm>
            <a:off x="4745500" y="2161825"/>
            <a:ext cx="1974600" cy="2046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37" name="Google Shape;237;p15"/>
          <p:cNvSpPr txBox="1"/>
          <p:nvPr>
            <p:ph idx="15" type="body"/>
          </p:nvPr>
        </p:nvSpPr>
        <p:spPr>
          <a:xfrm>
            <a:off x="4745400" y="2465025"/>
            <a:ext cx="1826700" cy="477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●"/>
              <a:defRPr sz="800">
                <a:solidFill>
                  <a:schemeClr val="dk2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○"/>
              <a:defRPr sz="800">
                <a:solidFill>
                  <a:schemeClr val="dk2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■"/>
              <a:defRPr sz="800">
                <a:solidFill>
                  <a:schemeClr val="dk2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●"/>
              <a:defRPr sz="800">
                <a:solidFill>
                  <a:schemeClr val="dk2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○"/>
              <a:defRPr sz="800">
                <a:solidFill>
                  <a:schemeClr val="dk2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■"/>
              <a:defRPr sz="800">
                <a:solidFill>
                  <a:schemeClr val="dk2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●"/>
              <a:defRPr sz="800">
                <a:solidFill>
                  <a:schemeClr val="dk2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○"/>
              <a:defRPr sz="800">
                <a:solidFill>
                  <a:schemeClr val="dk2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■"/>
              <a:defRPr sz="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38" name="Google Shape;238;p15"/>
          <p:cNvSpPr txBox="1"/>
          <p:nvPr>
            <p:ph idx="16" type="title"/>
          </p:nvPr>
        </p:nvSpPr>
        <p:spPr>
          <a:xfrm>
            <a:off x="6942300" y="1775475"/>
            <a:ext cx="1862100" cy="2931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 sz="18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39" name="Google Shape;239;p15"/>
          <p:cNvSpPr txBox="1"/>
          <p:nvPr>
            <p:ph idx="17" type="subTitle"/>
          </p:nvPr>
        </p:nvSpPr>
        <p:spPr>
          <a:xfrm>
            <a:off x="6942300" y="2161825"/>
            <a:ext cx="1974600" cy="2046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40" name="Google Shape;240;p15"/>
          <p:cNvSpPr txBox="1"/>
          <p:nvPr>
            <p:ph idx="18" type="body"/>
          </p:nvPr>
        </p:nvSpPr>
        <p:spPr>
          <a:xfrm>
            <a:off x="6942300" y="2465025"/>
            <a:ext cx="1791600" cy="477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●"/>
              <a:defRPr sz="800">
                <a:solidFill>
                  <a:schemeClr val="dk2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○"/>
              <a:defRPr sz="800">
                <a:solidFill>
                  <a:schemeClr val="dk2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■"/>
              <a:defRPr sz="800">
                <a:solidFill>
                  <a:schemeClr val="dk2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●"/>
              <a:defRPr sz="800">
                <a:solidFill>
                  <a:schemeClr val="dk2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○"/>
              <a:defRPr sz="800">
                <a:solidFill>
                  <a:schemeClr val="dk2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■"/>
              <a:defRPr sz="800">
                <a:solidFill>
                  <a:schemeClr val="dk2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●"/>
              <a:defRPr sz="800">
                <a:solidFill>
                  <a:schemeClr val="dk2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○"/>
              <a:defRPr sz="800">
                <a:solidFill>
                  <a:schemeClr val="dk2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■"/>
              <a:defRPr sz="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41" name="Google Shape;241;p15"/>
          <p:cNvSpPr txBox="1"/>
          <p:nvPr>
            <p:ph idx="19" type="title"/>
          </p:nvPr>
        </p:nvSpPr>
        <p:spPr>
          <a:xfrm>
            <a:off x="228600" y="613525"/>
            <a:ext cx="3904500" cy="864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400">
                <a:solidFill>
                  <a:schemeClr val="dk2"/>
                </a:solidFill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42" name="Google Shape;242;p15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43" name="Google Shape;243;p15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805">
          <p15:clr>
            <a:srgbClr val="E46962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ers">
  <p:cSld name="CUSTOM"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6"/>
          <p:cNvSpPr txBox="1"/>
          <p:nvPr>
            <p:ph idx="1" type="subTitle"/>
          </p:nvPr>
        </p:nvSpPr>
        <p:spPr>
          <a:xfrm>
            <a:off x="228600" y="228600"/>
            <a:ext cx="29208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cxnSp>
        <p:nvCxnSpPr>
          <p:cNvPr id="246" name="Google Shape;246;p16"/>
          <p:cNvCxnSpPr/>
          <p:nvPr/>
        </p:nvCxnSpPr>
        <p:spPr>
          <a:xfrm>
            <a:off x="228450" y="2061025"/>
            <a:ext cx="86871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7" name="Google Shape;247;p16"/>
          <p:cNvSpPr txBox="1"/>
          <p:nvPr>
            <p:ph idx="2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48" name="Google Shape;248;p16"/>
          <p:cNvSpPr txBox="1"/>
          <p:nvPr>
            <p:ph idx="3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49" name="Google Shape;249;p16"/>
          <p:cNvSpPr txBox="1"/>
          <p:nvPr>
            <p:ph idx="4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cxnSp>
        <p:nvCxnSpPr>
          <p:cNvPr id="250" name="Google Shape;250;p16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1" name="Google Shape;251;p16"/>
          <p:cNvSpPr txBox="1"/>
          <p:nvPr>
            <p:ph type="title"/>
          </p:nvPr>
        </p:nvSpPr>
        <p:spPr>
          <a:xfrm>
            <a:off x="228600" y="369300"/>
            <a:ext cx="6480300" cy="587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9pPr>
          </a:lstStyle>
          <a:p/>
        </p:txBody>
      </p:sp>
      <p:sp>
        <p:nvSpPr>
          <p:cNvPr id="252" name="Google Shape;252;p16"/>
          <p:cNvSpPr/>
          <p:nvPr>
            <p:ph idx="5" type="pic"/>
          </p:nvPr>
        </p:nvSpPr>
        <p:spPr>
          <a:xfrm>
            <a:off x="3795900" y="2682425"/>
            <a:ext cx="1458300" cy="1458300"/>
          </a:xfrm>
          <a:prstGeom prst="ellipse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3" name="Google Shape;253;p16"/>
          <p:cNvSpPr txBox="1"/>
          <p:nvPr>
            <p:ph idx="6" type="body"/>
          </p:nvPr>
        </p:nvSpPr>
        <p:spPr>
          <a:xfrm>
            <a:off x="5871500" y="2468775"/>
            <a:ext cx="2864700" cy="6765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54" name="Google Shape;254;p16"/>
          <p:cNvSpPr txBox="1"/>
          <p:nvPr>
            <p:ph idx="7" type="body"/>
          </p:nvPr>
        </p:nvSpPr>
        <p:spPr>
          <a:xfrm>
            <a:off x="5871500" y="3553025"/>
            <a:ext cx="2864700" cy="696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 Medium"/>
              <a:buChar char="●"/>
              <a:defRPr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indent="-3048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 Medium"/>
              <a:buChar char="○"/>
              <a:defRPr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indent="-3048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 Medium"/>
              <a:buChar char="■"/>
              <a:defRPr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indent="-3048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 Medium"/>
              <a:buChar char="●"/>
              <a:defRPr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indent="-3048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 Medium"/>
              <a:buChar char="○"/>
              <a:defRPr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indent="-3048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 Medium"/>
              <a:buChar char="■"/>
              <a:defRPr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indent="-3048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 Medium"/>
              <a:buChar char="●"/>
              <a:defRPr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indent="-3048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 Medium"/>
              <a:buChar char="○"/>
              <a:defRPr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indent="-3048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accent3"/>
              </a:buClr>
              <a:buSzPts val="1200"/>
              <a:buFont typeface="Urbanist Medium"/>
              <a:buChar char="■"/>
              <a:defRPr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55" name="Google Shape;255;p16"/>
          <p:cNvSpPr txBox="1"/>
          <p:nvPr>
            <p:ph idx="8" type="subTitle"/>
          </p:nvPr>
        </p:nvSpPr>
        <p:spPr>
          <a:xfrm>
            <a:off x="238800" y="2720113"/>
            <a:ext cx="2824500" cy="1458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56" name="Google Shape;256;p16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57" name="Google Shape;257;p16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aphics">
  <p:cSld name="CUSTOM_2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17"/>
          <p:cNvSpPr txBox="1"/>
          <p:nvPr>
            <p:ph idx="1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60" name="Google Shape;260;p17"/>
          <p:cNvSpPr txBox="1"/>
          <p:nvPr>
            <p:ph idx="2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61" name="Google Shape;261;p17"/>
          <p:cNvSpPr txBox="1"/>
          <p:nvPr>
            <p:ph idx="3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cxnSp>
        <p:nvCxnSpPr>
          <p:cNvPr id="262" name="Google Shape;262;p17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3" name="Google Shape;263;p17"/>
          <p:cNvSpPr/>
          <p:nvPr/>
        </p:nvSpPr>
        <p:spPr>
          <a:xfrm>
            <a:off x="228600" y="1395962"/>
            <a:ext cx="2101200" cy="3054000"/>
          </a:xfrm>
          <a:prstGeom prst="roundRect">
            <a:avLst>
              <a:gd fmla="val 963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64" name="Google Shape;264;p17"/>
          <p:cNvSpPr/>
          <p:nvPr/>
        </p:nvSpPr>
        <p:spPr>
          <a:xfrm>
            <a:off x="2423700" y="1395962"/>
            <a:ext cx="3198600" cy="3054000"/>
          </a:xfrm>
          <a:prstGeom prst="roundRect">
            <a:avLst>
              <a:gd fmla="val 674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65" name="Google Shape;265;p17"/>
          <p:cNvSpPr/>
          <p:nvPr/>
        </p:nvSpPr>
        <p:spPr>
          <a:xfrm>
            <a:off x="5716850" y="1395962"/>
            <a:ext cx="3198600" cy="1758300"/>
          </a:xfrm>
          <a:prstGeom prst="roundRect">
            <a:avLst>
              <a:gd fmla="val 9631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66" name="Google Shape;266;p17"/>
          <p:cNvSpPr/>
          <p:nvPr/>
        </p:nvSpPr>
        <p:spPr>
          <a:xfrm>
            <a:off x="5716200" y="3231390"/>
            <a:ext cx="3198600" cy="1217400"/>
          </a:xfrm>
          <a:prstGeom prst="roundRect">
            <a:avLst>
              <a:gd fmla="val 1360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67" name="Google Shape;267;p17"/>
          <p:cNvSpPr/>
          <p:nvPr>
            <p:ph idx="4" type="pic"/>
          </p:nvPr>
        </p:nvSpPr>
        <p:spPr>
          <a:xfrm>
            <a:off x="381950" y="993050"/>
            <a:ext cx="850500" cy="850500"/>
          </a:xfrm>
          <a:prstGeom prst="ellipse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8" name="Google Shape;268;p17"/>
          <p:cNvSpPr txBox="1"/>
          <p:nvPr>
            <p:ph idx="5" type="subTitle"/>
          </p:nvPr>
        </p:nvSpPr>
        <p:spPr>
          <a:xfrm>
            <a:off x="381950" y="2062875"/>
            <a:ext cx="1786500" cy="23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Urbanist"/>
              <a:buNone/>
              <a:defRPr b="1" sz="12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rbanist"/>
              <a:buNone/>
              <a:defRPr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rbanist"/>
              <a:buNone/>
              <a:defRPr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rbanist"/>
              <a:buNone/>
              <a:defRPr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rbanist"/>
              <a:buNone/>
              <a:defRPr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rbanist"/>
              <a:buNone/>
              <a:defRPr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rbanist"/>
              <a:buNone/>
              <a:defRPr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rbanist"/>
              <a:buNone/>
              <a:defRPr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rbanist"/>
              <a:buNone/>
              <a:defRPr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69" name="Google Shape;269;p17"/>
          <p:cNvSpPr txBox="1"/>
          <p:nvPr>
            <p:ph idx="6" type="body"/>
          </p:nvPr>
        </p:nvSpPr>
        <p:spPr>
          <a:xfrm>
            <a:off x="381950" y="2453500"/>
            <a:ext cx="1786500" cy="1536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70" name="Google Shape;270;p17"/>
          <p:cNvSpPr txBox="1"/>
          <p:nvPr>
            <p:ph idx="7" type="subTitle"/>
          </p:nvPr>
        </p:nvSpPr>
        <p:spPr>
          <a:xfrm>
            <a:off x="2580250" y="1528150"/>
            <a:ext cx="29115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71" name="Google Shape;271;p17"/>
          <p:cNvSpPr txBox="1"/>
          <p:nvPr>
            <p:ph idx="8" type="body"/>
          </p:nvPr>
        </p:nvSpPr>
        <p:spPr>
          <a:xfrm>
            <a:off x="2580250" y="1791652"/>
            <a:ext cx="2911500" cy="61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 sz="1000"/>
            </a:lvl9pPr>
          </a:lstStyle>
          <a:p/>
        </p:txBody>
      </p:sp>
      <p:cxnSp>
        <p:nvCxnSpPr>
          <p:cNvPr id="272" name="Google Shape;272;p17"/>
          <p:cNvCxnSpPr/>
          <p:nvPr/>
        </p:nvCxnSpPr>
        <p:spPr>
          <a:xfrm>
            <a:off x="2423700" y="2531312"/>
            <a:ext cx="3194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3" name="Google Shape;273;p17"/>
          <p:cNvCxnSpPr/>
          <p:nvPr/>
        </p:nvCxnSpPr>
        <p:spPr>
          <a:xfrm>
            <a:off x="2423700" y="3583537"/>
            <a:ext cx="3194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4" name="Google Shape;274;p17"/>
          <p:cNvSpPr txBox="1"/>
          <p:nvPr>
            <p:ph idx="9" type="subTitle"/>
          </p:nvPr>
        </p:nvSpPr>
        <p:spPr>
          <a:xfrm>
            <a:off x="2580250" y="2660457"/>
            <a:ext cx="29115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75" name="Google Shape;275;p17"/>
          <p:cNvSpPr txBox="1"/>
          <p:nvPr>
            <p:ph idx="13" type="body"/>
          </p:nvPr>
        </p:nvSpPr>
        <p:spPr>
          <a:xfrm>
            <a:off x="2580250" y="2931046"/>
            <a:ext cx="2911500" cy="61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9pPr>
          </a:lstStyle>
          <a:p/>
        </p:txBody>
      </p:sp>
      <p:sp>
        <p:nvSpPr>
          <p:cNvPr id="276" name="Google Shape;276;p17"/>
          <p:cNvSpPr/>
          <p:nvPr/>
        </p:nvSpPr>
        <p:spPr>
          <a:xfrm flipH="1">
            <a:off x="2600988" y="3992942"/>
            <a:ext cx="681000" cy="273600"/>
          </a:xfrm>
          <a:prstGeom prst="roundRect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b="1" sz="800"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77" name="Google Shape;277;p17"/>
          <p:cNvSpPr/>
          <p:nvPr/>
        </p:nvSpPr>
        <p:spPr>
          <a:xfrm flipH="1">
            <a:off x="3654625" y="3992942"/>
            <a:ext cx="681000" cy="273600"/>
          </a:xfrm>
          <a:prstGeom prst="roundRect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b="1" sz="800"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78" name="Google Shape;278;p17"/>
          <p:cNvSpPr/>
          <p:nvPr/>
        </p:nvSpPr>
        <p:spPr>
          <a:xfrm flipH="1">
            <a:off x="4602650" y="3992942"/>
            <a:ext cx="681000" cy="273600"/>
          </a:xfrm>
          <a:prstGeom prst="roundRect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b="1" sz="800"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79" name="Google Shape;279;p17"/>
          <p:cNvSpPr txBox="1"/>
          <p:nvPr>
            <p:ph idx="14" type="subTitle"/>
          </p:nvPr>
        </p:nvSpPr>
        <p:spPr>
          <a:xfrm>
            <a:off x="2567250" y="3671882"/>
            <a:ext cx="29115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80" name="Google Shape;280;p17"/>
          <p:cNvSpPr txBox="1"/>
          <p:nvPr>
            <p:ph idx="15" type="subTitle"/>
          </p:nvPr>
        </p:nvSpPr>
        <p:spPr>
          <a:xfrm>
            <a:off x="5877425" y="1528157"/>
            <a:ext cx="29115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81" name="Google Shape;281;p17"/>
          <p:cNvSpPr txBox="1"/>
          <p:nvPr>
            <p:ph idx="16" type="subTitle"/>
          </p:nvPr>
        </p:nvSpPr>
        <p:spPr>
          <a:xfrm>
            <a:off x="5877425" y="1781107"/>
            <a:ext cx="29115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Urbanist"/>
              <a:buNone/>
              <a:defRPr b="1" sz="8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82" name="Google Shape;282;p17"/>
          <p:cNvSpPr txBox="1"/>
          <p:nvPr>
            <p:ph idx="17" type="subTitle"/>
          </p:nvPr>
        </p:nvSpPr>
        <p:spPr>
          <a:xfrm>
            <a:off x="5877425" y="2219182"/>
            <a:ext cx="29115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Urbanist"/>
              <a:buNone/>
              <a:defRPr b="1" sz="8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83" name="Google Shape;283;p17"/>
          <p:cNvSpPr txBox="1"/>
          <p:nvPr>
            <p:ph idx="18" type="subTitle"/>
          </p:nvPr>
        </p:nvSpPr>
        <p:spPr>
          <a:xfrm>
            <a:off x="5877425" y="2657257"/>
            <a:ext cx="29115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Urbanist"/>
              <a:buNone/>
              <a:defRPr b="1" sz="8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84" name="Google Shape;284;p17"/>
          <p:cNvSpPr txBox="1"/>
          <p:nvPr>
            <p:ph idx="19" type="subTitle"/>
          </p:nvPr>
        </p:nvSpPr>
        <p:spPr>
          <a:xfrm>
            <a:off x="5877425" y="3354932"/>
            <a:ext cx="29115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85" name="Google Shape;285;p17"/>
          <p:cNvSpPr txBox="1"/>
          <p:nvPr>
            <p:ph idx="20" type="subTitle"/>
          </p:nvPr>
        </p:nvSpPr>
        <p:spPr>
          <a:xfrm>
            <a:off x="228600" y="228600"/>
            <a:ext cx="29208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86" name="Google Shape;286;p17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87" name="Google Shape;287;p17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ilestones">
  <p:cSld name="CUSTOM_4"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8"/>
          <p:cNvSpPr txBox="1"/>
          <p:nvPr>
            <p:ph idx="1" type="body"/>
          </p:nvPr>
        </p:nvSpPr>
        <p:spPr>
          <a:xfrm>
            <a:off x="2054000" y="2952175"/>
            <a:ext cx="1377600" cy="93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90" name="Google Shape;290;p18"/>
          <p:cNvSpPr txBox="1"/>
          <p:nvPr>
            <p:ph idx="2" type="body"/>
          </p:nvPr>
        </p:nvSpPr>
        <p:spPr>
          <a:xfrm>
            <a:off x="246150" y="2952175"/>
            <a:ext cx="1458000" cy="812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9pPr>
          </a:lstStyle>
          <a:p/>
        </p:txBody>
      </p:sp>
      <p:sp>
        <p:nvSpPr>
          <p:cNvPr id="291" name="Google Shape;291;p18"/>
          <p:cNvSpPr txBox="1"/>
          <p:nvPr>
            <p:ph idx="3" type="subTitle"/>
          </p:nvPr>
        </p:nvSpPr>
        <p:spPr>
          <a:xfrm>
            <a:off x="3829950" y="2667925"/>
            <a:ext cx="1339800" cy="144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latin typeface="Urbanist SemiBold"/>
                <a:ea typeface="Urbanist SemiBold"/>
                <a:cs typeface="Urbanist SemiBold"/>
                <a:sym typeface="Urbanis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292" name="Google Shape;292;p18"/>
          <p:cNvSpPr txBox="1"/>
          <p:nvPr>
            <p:ph idx="4" type="body"/>
          </p:nvPr>
        </p:nvSpPr>
        <p:spPr>
          <a:xfrm>
            <a:off x="3848250" y="2952163"/>
            <a:ext cx="1458000" cy="812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9pPr>
          </a:lstStyle>
          <a:p/>
        </p:txBody>
      </p:sp>
      <p:sp>
        <p:nvSpPr>
          <p:cNvPr id="293" name="Google Shape;293;p18"/>
          <p:cNvSpPr txBox="1"/>
          <p:nvPr>
            <p:ph idx="5" type="subTitle"/>
          </p:nvPr>
        </p:nvSpPr>
        <p:spPr>
          <a:xfrm>
            <a:off x="2077400" y="4218350"/>
            <a:ext cx="1377600" cy="1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94" name="Google Shape;294;p18"/>
          <p:cNvSpPr txBox="1"/>
          <p:nvPr>
            <p:ph idx="6" type="body"/>
          </p:nvPr>
        </p:nvSpPr>
        <p:spPr>
          <a:xfrm>
            <a:off x="5634175" y="2952175"/>
            <a:ext cx="1458000" cy="812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9pPr>
          </a:lstStyle>
          <a:p/>
        </p:txBody>
      </p:sp>
      <p:sp>
        <p:nvSpPr>
          <p:cNvPr id="295" name="Google Shape;295;p18"/>
          <p:cNvSpPr txBox="1"/>
          <p:nvPr>
            <p:ph idx="7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96" name="Google Shape;296;p18"/>
          <p:cNvSpPr txBox="1"/>
          <p:nvPr>
            <p:ph idx="8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97" name="Google Shape;297;p18"/>
          <p:cNvSpPr txBox="1"/>
          <p:nvPr>
            <p:ph idx="9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cxnSp>
        <p:nvCxnSpPr>
          <p:cNvPr id="298" name="Google Shape;298;p18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9" name="Google Shape;299;p18"/>
          <p:cNvSpPr txBox="1"/>
          <p:nvPr>
            <p:ph type="title"/>
          </p:nvPr>
        </p:nvSpPr>
        <p:spPr>
          <a:xfrm>
            <a:off x="228600" y="613525"/>
            <a:ext cx="6841500" cy="753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400">
                <a:solidFill>
                  <a:schemeClr val="dk2"/>
                </a:solidFill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00" name="Google Shape;300;p18"/>
          <p:cNvSpPr txBox="1"/>
          <p:nvPr>
            <p:ph idx="13" type="subTitle"/>
          </p:nvPr>
        </p:nvSpPr>
        <p:spPr>
          <a:xfrm>
            <a:off x="277500" y="4218350"/>
            <a:ext cx="1377600" cy="1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301" name="Google Shape;301;p18"/>
          <p:cNvSpPr txBox="1"/>
          <p:nvPr>
            <p:ph idx="14" type="subTitle"/>
          </p:nvPr>
        </p:nvSpPr>
        <p:spPr>
          <a:xfrm>
            <a:off x="3877300" y="4218350"/>
            <a:ext cx="1377600" cy="1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302" name="Google Shape;302;p18"/>
          <p:cNvSpPr txBox="1"/>
          <p:nvPr>
            <p:ph idx="15" type="subTitle"/>
          </p:nvPr>
        </p:nvSpPr>
        <p:spPr>
          <a:xfrm>
            <a:off x="5677200" y="4218350"/>
            <a:ext cx="1377600" cy="1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303" name="Google Shape;303;p18"/>
          <p:cNvSpPr txBox="1"/>
          <p:nvPr>
            <p:ph idx="16" type="subTitle"/>
          </p:nvPr>
        </p:nvSpPr>
        <p:spPr>
          <a:xfrm>
            <a:off x="7477100" y="4218350"/>
            <a:ext cx="1377600" cy="1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304" name="Google Shape;304;p18"/>
          <p:cNvSpPr txBox="1"/>
          <p:nvPr>
            <p:ph idx="17" type="subTitle"/>
          </p:nvPr>
        </p:nvSpPr>
        <p:spPr>
          <a:xfrm>
            <a:off x="238800" y="2667925"/>
            <a:ext cx="1339800" cy="144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5" name="Google Shape;305;p18"/>
          <p:cNvSpPr txBox="1"/>
          <p:nvPr>
            <p:ph idx="18" type="subTitle"/>
          </p:nvPr>
        </p:nvSpPr>
        <p:spPr>
          <a:xfrm>
            <a:off x="2034375" y="2667925"/>
            <a:ext cx="1339800" cy="144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latin typeface="Urbanist SemiBold"/>
                <a:ea typeface="Urbanist SemiBold"/>
                <a:cs typeface="Urbanist SemiBold"/>
                <a:sym typeface="Urbanis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306" name="Google Shape;306;p18"/>
          <p:cNvSpPr txBox="1"/>
          <p:nvPr>
            <p:ph idx="19" type="subTitle"/>
          </p:nvPr>
        </p:nvSpPr>
        <p:spPr>
          <a:xfrm>
            <a:off x="5645375" y="2667925"/>
            <a:ext cx="1339800" cy="144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latin typeface="Urbanist SemiBold"/>
                <a:ea typeface="Urbanist SemiBold"/>
                <a:cs typeface="Urbanist SemiBold"/>
                <a:sym typeface="Urbanis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307" name="Google Shape;307;p18"/>
          <p:cNvSpPr txBox="1"/>
          <p:nvPr>
            <p:ph idx="20" type="subTitle"/>
          </p:nvPr>
        </p:nvSpPr>
        <p:spPr>
          <a:xfrm>
            <a:off x="7460789" y="2667925"/>
            <a:ext cx="1339800" cy="144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latin typeface="Urbanist SemiBold"/>
                <a:ea typeface="Urbanist SemiBold"/>
                <a:cs typeface="Urbanist SemiBold"/>
                <a:sym typeface="Urbanis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308" name="Google Shape;308;p18"/>
          <p:cNvSpPr txBox="1"/>
          <p:nvPr>
            <p:ph idx="21" type="subTitle"/>
          </p:nvPr>
        </p:nvSpPr>
        <p:spPr>
          <a:xfrm>
            <a:off x="372900" y="2029450"/>
            <a:ext cx="314100" cy="33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Urbanist"/>
              <a:buNone/>
              <a:defRPr b="1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09" name="Google Shape;309;p18"/>
          <p:cNvSpPr txBox="1"/>
          <p:nvPr>
            <p:ph idx="22" type="subTitle"/>
          </p:nvPr>
        </p:nvSpPr>
        <p:spPr>
          <a:xfrm>
            <a:off x="2178663" y="2027390"/>
            <a:ext cx="314100" cy="33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Urbanist"/>
              <a:buNone/>
              <a:defRPr b="1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10" name="Google Shape;310;p18"/>
          <p:cNvSpPr txBox="1"/>
          <p:nvPr>
            <p:ph idx="23" type="subTitle"/>
          </p:nvPr>
        </p:nvSpPr>
        <p:spPr>
          <a:xfrm>
            <a:off x="3974250" y="2027390"/>
            <a:ext cx="314100" cy="33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Urbanist"/>
              <a:buNone/>
              <a:defRPr b="1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11" name="Google Shape;311;p18"/>
          <p:cNvSpPr txBox="1"/>
          <p:nvPr>
            <p:ph idx="24" type="subTitle"/>
          </p:nvPr>
        </p:nvSpPr>
        <p:spPr>
          <a:xfrm>
            <a:off x="5789675" y="2027390"/>
            <a:ext cx="314100" cy="33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Urbanist"/>
              <a:buNone/>
              <a:defRPr b="1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12" name="Google Shape;312;p18"/>
          <p:cNvSpPr txBox="1"/>
          <p:nvPr>
            <p:ph idx="25" type="subTitle"/>
          </p:nvPr>
        </p:nvSpPr>
        <p:spPr>
          <a:xfrm>
            <a:off x="7605089" y="2027390"/>
            <a:ext cx="314100" cy="33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Urbanist"/>
              <a:buNone/>
              <a:defRPr b="1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13" name="Google Shape;313;p18"/>
          <p:cNvSpPr txBox="1"/>
          <p:nvPr>
            <p:ph idx="26" type="body"/>
          </p:nvPr>
        </p:nvSpPr>
        <p:spPr>
          <a:xfrm>
            <a:off x="7450350" y="2952175"/>
            <a:ext cx="1458000" cy="812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9pPr>
          </a:lstStyle>
          <a:p/>
        </p:txBody>
      </p:sp>
      <p:sp>
        <p:nvSpPr>
          <p:cNvPr id="314" name="Google Shape;314;p18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315" name="Google Shape;315;p18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trics ">
  <p:cSld name="CUSTOM_5"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19"/>
          <p:cNvSpPr txBox="1"/>
          <p:nvPr>
            <p:ph idx="1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318" name="Google Shape;318;p19"/>
          <p:cNvSpPr txBox="1"/>
          <p:nvPr>
            <p:ph idx="2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319" name="Google Shape;319;p19"/>
          <p:cNvSpPr txBox="1"/>
          <p:nvPr>
            <p:ph idx="3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cxnSp>
        <p:nvCxnSpPr>
          <p:cNvPr id="320" name="Google Shape;320;p19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1" name="Google Shape;321;p19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322" name="Google Shape;322;p19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323" name="Google Shape;323;p19"/>
          <p:cNvSpPr txBox="1"/>
          <p:nvPr>
            <p:ph idx="4" type="subTitle"/>
          </p:nvPr>
        </p:nvSpPr>
        <p:spPr>
          <a:xfrm>
            <a:off x="6314800" y="458325"/>
            <a:ext cx="2294700" cy="330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Urbanis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4" name="Google Shape;324;p19"/>
          <p:cNvSpPr txBox="1"/>
          <p:nvPr>
            <p:ph type="title"/>
          </p:nvPr>
        </p:nvSpPr>
        <p:spPr>
          <a:xfrm>
            <a:off x="237650" y="746900"/>
            <a:ext cx="2834700" cy="25908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9pPr>
          </a:lstStyle>
          <a:p/>
        </p:txBody>
      </p:sp>
      <p:sp>
        <p:nvSpPr>
          <p:cNvPr id="325" name="Google Shape;325;p19"/>
          <p:cNvSpPr txBox="1"/>
          <p:nvPr>
            <p:ph idx="5" type="subTitle"/>
          </p:nvPr>
        </p:nvSpPr>
        <p:spPr>
          <a:xfrm>
            <a:off x="229175" y="229175"/>
            <a:ext cx="2834700" cy="330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26" name="Google Shape;326;p19"/>
          <p:cNvSpPr txBox="1"/>
          <p:nvPr>
            <p:ph idx="6" type="subTitle"/>
          </p:nvPr>
        </p:nvSpPr>
        <p:spPr>
          <a:xfrm>
            <a:off x="3437500" y="882725"/>
            <a:ext cx="2294700" cy="5007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327" name="Google Shape;327;p19"/>
          <p:cNvSpPr txBox="1"/>
          <p:nvPr>
            <p:ph idx="7" type="title"/>
          </p:nvPr>
        </p:nvSpPr>
        <p:spPr>
          <a:xfrm>
            <a:off x="3611850" y="1848195"/>
            <a:ext cx="1924200" cy="594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/>
            </a:lvl9pPr>
          </a:lstStyle>
          <a:p/>
        </p:txBody>
      </p:sp>
      <p:sp>
        <p:nvSpPr>
          <p:cNvPr id="328" name="Google Shape;328;p19"/>
          <p:cNvSpPr txBox="1"/>
          <p:nvPr>
            <p:ph idx="8" type="title"/>
          </p:nvPr>
        </p:nvSpPr>
        <p:spPr>
          <a:xfrm>
            <a:off x="3611850" y="3250202"/>
            <a:ext cx="1920300" cy="594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Font typeface="Urbanist"/>
              <a:buNone/>
              <a:defRPr sz="6200">
                <a:latin typeface="Urbanist"/>
                <a:ea typeface="Urbanist"/>
                <a:cs typeface="Urbanist"/>
                <a:sym typeface="Urbanis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9pPr>
          </a:lstStyle>
          <a:p/>
        </p:txBody>
      </p:sp>
      <p:sp>
        <p:nvSpPr>
          <p:cNvPr id="329" name="Google Shape;329;p19"/>
          <p:cNvSpPr txBox="1"/>
          <p:nvPr>
            <p:ph idx="9" type="subTitle"/>
          </p:nvPr>
        </p:nvSpPr>
        <p:spPr>
          <a:xfrm>
            <a:off x="3611850" y="2707575"/>
            <a:ext cx="2120400" cy="168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330" name="Google Shape;330;p19"/>
          <p:cNvSpPr txBox="1"/>
          <p:nvPr>
            <p:ph idx="13" type="subTitle"/>
          </p:nvPr>
        </p:nvSpPr>
        <p:spPr>
          <a:xfrm>
            <a:off x="3611850" y="4076800"/>
            <a:ext cx="2120400" cy="168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331" name="Google Shape;331;p19"/>
          <p:cNvSpPr txBox="1"/>
          <p:nvPr>
            <p:ph idx="14" type="subTitle"/>
          </p:nvPr>
        </p:nvSpPr>
        <p:spPr>
          <a:xfrm>
            <a:off x="6258900" y="3267725"/>
            <a:ext cx="2478300" cy="5007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332" name="Google Shape;332;p19"/>
          <p:cNvSpPr txBox="1"/>
          <p:nvPr>
            <p:ph idx="15" type="subTitle"/>
          </p:nvPr>
        </p:nvSpPr>
        <p:spPr>
          <a:xfrm>
            <a:off x="6258900" y="3955225"/>
            <a:ext cx="2478300" cy="330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Urbanist"/>
              <a:buNone/>
              <a:defRPr b="1" u="sng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35" name="Google Shape;335;p2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ALT 1">
  <p:cSld name="BLANK_1_1_2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/>
          <p:nvPr>
            <p:ph type="title"/>
          </p:nvPr>
        </p:nvSpPr>
        <p:spPr>
          <a:xfrm>
            <a:off x="228600" y="395043"/>
            <a:ext cx="6480300" cy="5877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9pPr>
          </a:lstStyle>
          <a:p/>
        </p:txBody>
      </p:sp>
      <p:sp>
        <p:nvSpPr>
          <p:cNvPr id="26" name="Google Shape;26;p3"/>
          <p:cNvSpPr txBox="1"/>
          <p:nvPr>
            <p:ph idx="1" type="body"/>
          </p:nvPr>
        </p:nvSpPr>
        <p:spPr>
          <a:xfrm>
            <a:off x="228600" y="1743625"/>
            <a:ext cx="4296600" cy="27090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" name="Google Shape;27;p3"/>
          <p:cNvSpPr txBox="1"/>
          <p:nvPr>
            <p:ph idx="2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3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9" name="Google Shape;29;p3"/>
          <p:cNvSpPr txBox="1"/>
          <p:nvPr>
            <p:ph idx="4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30" name="Google Shape;30;p3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31" name="Google Shape;31;p3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cxnSp>
        <p:nvCxnSpPr>
          <p:cNvPr id="32" name="Google Shape;32;p3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extLst>
    <p:ext uri="{DCECCB84-F9BA-43D5-87BE-67443E8EF086}">
      <p15:sldGuideLst>
        <p15:guide id="1" orient="horz" pos="2805">
          <p15:clr>
            <a:srgbClr val="E46962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21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40" name="Google Shape;340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43" name="Google Shape;343;p2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44" name="Google Shape;344;p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2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9" name="Google Shape;349;p2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2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2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54" name="Google Shape;354;p27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55" name="Google Shape;355;p27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2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2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60" name="Google Shape;360;p2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ur values">
  <p:cSld name="BLANK_1_1_1_1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"/>
          <p:cNvSpPr txBox="1"/>
          <p:nvPr>
            <p:ph idx="1" type="subTitle"/>
          </p:nvPr>
        </p:nvSpPr>
        <p:spPr>
          <a:xfrm>
            <a:off x="228600" y="228600"/>
            <a:ext cx="29208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35" name="Google Shape;35;p4"/>
          <p:cNvSpPr txBox="1"/>
          <p:nvPr>
            <p:ph type="title"/>
          </p:nvPr>
        </p:nvSpPr>
        <p:spPr>
          <a:xfrm>
            <a:off x="228600" y="613525"/>
            <a:ext cx="7223400" cy="4221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2"/>
                </a:solidFill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2"/>
                </a:solidFill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2"/>
                </a:solidFill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2"/>
                </a:solidFill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2"/>
                </a:solidFill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2"/>
                </a:solidFill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2"/>
                </a:solidFill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2"/>
                </a:solidFill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6" name="Google Shape;36;p4"/>
          <p:cNvSpPr txBox="1"/>
          <p:nvPr>
            <p:ph idx="2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37" name="Google Shape;37;p4"/>
          <p:cNvSpPr txBox="1"/>
          <p:nvPr>
            <p:ph idx="3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38" name="Google Shape;38;p4"/>
          <p:cNvSpPr txBox="1"/>
          <p:nvPr>
            <p:ph idx="4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39" name="Google Shape;39;p4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40" name="Google Shape;40;p4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cxnSp>
        <p:nvCxnSpPr>
          <p:cNvPr id="41" name="Google Shape;41;p4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" name="Google Shape;42;p4"/>
          <p:cNvSpPr txBox="1"/>
          <p:nvPr>
            <p:ph idx="5" type="subTitle"/>
          </p:nvPr>
        </p:nvSpPr>
        <p:spPr>
          <a:xfrm>
            <a:off x="254625" y="1638300"/>
            <a:ext cx="1128900" cy="1188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43" name="Google Shape;43;p4"/>
          <p:cNvSpPr txBox="1"/>
          <p:nvPr>
            <p:ph idx="6" type="subTitle"/>
          </p:nvPr>
        </p:nvSpPr>
        <p:spPr>
          <a:xfrm>
            <a:off x="3275850" y="1638300"/>
            <a:ext cx="1128900" cy="1188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44" name="Google Shape;44;p4"/>
          <p:cNvSpPr txBox="1"/>
          <p:nvPr>
            <p:ph idx="7" type="subTitle"/>
          </p:nvPr>
        </p:nvSpPr>
        <p:spPr>
          <a:xfrm>
            <a:off x="6215463" y="1638300"/>
            <a:ext cx="1128900" cy="1188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45" name="Google Shape;45;p4"/>
          <p:cNvSpPr txBox="1"/>
          <p:nvPr>
            <p:ph idx="8" type="body"/>
          </p:nvPr>
        </p:nvSpPr>
        <p:spPr>
          <a:xfrm>
            <a:off x="288575" y="3386400"/>
            <a:ext cx="2665200" cy="11883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/>
            </a:lvl9pPr>
          </a:lstStyle>
          <a:p/>
        </p:txBody>
      </p:sp>
      <p:sp>
        <p:nvSpPr>
          <p:cNvPr id="46" name="Google Shape;46;p4"/>
          <p:cNvSpPr txBox="1"/>
          <p:nvPr>
            <p:ph idx="9" type="body"/>
          </p:nvPr>
        </p:nvSpPr>
        <p:spPr>
          <a:xfrm>
            <a:off x="6121413" y="3386400"/>
            <a:ext cx="2665200" cy="11883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3" type="body"/>
          </p:nvPr>
        </p:nvSpPr>
        <p:spPr>
          <a:xfrm>
            <a:off x="3192450" y="3386400"/>
            <a:ext cx="2665200" cy="11883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805">
          <p15:clr>
            <a:srgbClr val="E46962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31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4" name="Google Shape;364;p31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65" name="Google Shape;365;p31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66" name="Google Shape;366;p31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67" name="Google Shape;367;p31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68" name="Google Shape;368;p31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69" name="Google Shape;369;p31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72" name="Google Shape;372;p32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73" name="Google Shape;373;p32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3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76" name="Google Shape;376;p33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77" name="Google Shape;377;p33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78" name="Google Shape;378;p33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79" name="Google Shape;379;p33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4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82" name="Google Shape;382;p34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83" name="Google Shape;383;p34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4" name="Google Shape;384;p34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85" name="Google Shape;385;p34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86" name="Google Shape;386;p34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87" name="Google Shape;387;p34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35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90" name="Google Shape;390;p35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91" name="Google Shape;391;p35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92" name="Google Shape;392;p35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93" name="Google Shape;393;p35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94" name="Google Shape;394;p35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95" name="Google Shape;395;p35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96" name="Google Shape;396;p35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97" name="Google Shape;397;p35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0" name="Google Shape;400;p36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37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03" name="Google Shape;403;p37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404" name="Google Shape;404;p37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405" name="Google Shape;405;p37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06" name="Google Shape;406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7" name="Google Shape;407;p37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08" name="Google Shape;408;p37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38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11" name="Google Shape;411;p38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12" name="Google Shape;412;p38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13" name="Google Shape;413;p38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14" name="Google Shape;414;p38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15" name="Google Shape;415;p38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16" name="Google Shape;416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17" name="Google Shape;417;p38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8" name="Google Shape;418;p38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9" name="Google Shape;419;p38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39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40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24" name="Google Shape;424;p40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25" name="Google Shape;425;p40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26" name="Google Shape;426;p40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27" name="Google Shape;427;p40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28" name="Google Shape;428;p40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29" name="Google Shape;429;p40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30" name="Google Shape;430;p40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31" name="Google Shape;431;p40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32" name="Google Shape;432;p40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and image ALT 2">
  <p:cSld name="CUSTOM_3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5"/>
          <p:cNvSpPr/>
          <p:nvPr>
            <p:ph idx="2" type="pic"/>
          </p:nvPr>
        </p:nvSpPr>
        <p:spPr>
          <a:xfrm>
            <a:off x="246150" y="237650"/>
            <a:ext cx="4196400" cy="4438200"/>
          </a:xfrm>
          <a:prstGeom prst="rect">
            <a:avLst/>
          </a:prstGeom>
          <a:noFill/>
          <a:ln>
            <a:noFill/>
          </a:ln>
        </p:spPr>
      </p:sp>
      <p:sp>
        <p:nvSpPr>
          <p:cNvPr id="50" name="Google Shape;50;p5"/>
          <p:cNvSpPr txBox="1"/>
          <p:nvPr>
            <p:ph type="title"/>
          </p:nvPr>
        </p:nvSpPr>
        <p:spPr>
          <a:xfrm>
            <a:off x="4591800" y="304700"/>
            <a:ext cx="3861900" cy="192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3" type="title"/>
          </p:nvPr>
        </p:nvSpPr>
        <p:spPr>
          <a:xfrm>
            <a:off x="4591800" y="738425"/>
            <a:ext cx="4290000" cy="20514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3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9pPr>
          </a:lstStyle>
          <a:p/>
        </p:txBody>
      </p:sp>
      <p:sp>
        <p:nvSpPr>
          <p:cNvPr id="52" name="Google Shape;52;p5"/>
          <p:cNvSpPr txBox="1"/>
          <p:nvPr>
            <p:ph idx="1" type="body"/>
          </p:nvPr>
        </p:nvSpPr>
        <p:spPr>
          <a:xfrm>
            <a:off x="4618950" y="2205375"/>
            <a:ext cx="4290000" cy="16296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/>
            </a:lvl9pPr>
          </a:lstStyle>
          <a:p/>
        </p:txBody>
      </p:sp>
      <p:sp>
        <p:nvSpPr>
          <p:cNvPr id="53" name="Google Shape;53;p5"/>
          <p:cNvSpPr txBox="1"/>
          <p:nvPr>
            <p:ph idx="4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54" name="Google Shape;54;p5"/>
          <p:cNvSpPr txBox="1"/>
          <p:nvPr>
            <p:ph idx="5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55" name="Google Shape;55;p5"/>
          <p:cNvSpPr txBox="1"/>
          <p:nvPr>
            <p:ph idx="6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56" name="Google Shape;56;p5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cxnSp>
        <p:nvCxnSpPr>
          <p:cNvPr id="58" name="Google Shape;58;p5"/>
          <p:cNvCxnSpPr/>
          <p:nvPr/>
        </p:nvCxnSpPr>
        <p:spPr>
          <a:xfrm>
            <a:off x="228600" y="226100"/>
            <a:ext cx="86871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" name="Google Shape;59;p5"/>
          <p:cNvCxnSpPr/>
          <p:nvPr/>
        </p:nvCxnSpPr>
        <p:spPr>
          <a:xfrm>
            <a:off x="4444600" y="570000"/>
            <a:ext cx="44709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" name="Google Shape;60;p5"/>
          <p:cNvCxnSpPr/>
          <p:nvPr/>
        </p:nvCxnSpPr>
        <p:spPr>
          <a:xfrm>
            <a:off x="4442500" y="226100"/>
            <a:ext cx="0" cy="44577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5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ALT 1">
  <p:cSld name="BLANK_1_1_1_1_3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6"/>
          <p:cNvSpPr txBox="1"/>
          <p:nvPr>
            <p:ph type="title"/>
          </p:nvPr>
        </p:nvSpPr>
        <p:spPr>
          <a:xfrm>
            <a:off x="228600" y="613525"/>
            <a:ext cx="3904500" cy="11628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400">
                <a:solidFill>
                  <a:schemeClr val="dk2"/>
                </a:solidFill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4" name="Google Shape;64;p6"/>
          <p:cNvSpPr/>
          <p:nvPr>
            <p:ph idx="2" type="pic"/>
          </p:nvPr>
        </p:nvSpPr>
        <p:spPr>
          <a:xfrm>
            <a:off x="4523050" y="737975"/>
            <a:ext cx="2164800" cy="1350300"/>
          </a:xfrm>
          <a:prstGeom prst="roundRect">
            <a:avLst>
              <a:gd fmla="val 7802" name="adj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" name="Google Shape;65;p6"/>
          <p:cNvSpPr/>
          <p:nvPr>
            <p:ph idx="3" type="pic"/>
          </p:nvPr>
        </p:nvSpPr>
        <p:spPr>
          <a:xfrm>
            <a:off x="6752100" y="737775"/>
            <a:ext cx="2164800" cy="1350300"/>
          </a:xfrm>
          <a:prstGeom prst="roundRect">
            <a:avLst>
              <a:gd fmla="val 7802" name="adj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" name="Google Shape;66;p6"/>
          <p:cNvSpPr/>
          <p:nvPr>
            <p:ph idx="4" type="pic"/>
          </p:nvPr>
        </p:nvSpPr>
        <p:spPr>
          <a:xfrm>
            <a:off x="4523050" y="2158000"/>
            <a:ext cx="4394100" cy="2282700"/>
          </a:xfrm>
          <a:prstGeom prst="roundRect">
            <a:avLst>
              <a:gd fmla="val 6108" name="adj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" name="Google Shape;67;p6"/>
          <p:cNvSpPr txBox="1"/>
          <p:nvPr>
            <p:ph idx="1" type="body"/>
          </p:nvPr>
        </p:nvSpPr>
        <p:spPr>
          <a:xfrm>
            <a:off x="233850" y="3127075"/>
            <a:ext cx="2920800" cy="1313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9pPr>
          </a:lstStyle>
          <a:p/>
        </p:txBody>
      </p:sp>
      <p:sp>
        <p:nvSpPr>
          <p:cNvPr id="68" name="Google Shape;68;p6"/>
          <p:cNvSpPr txBox="1"/>
          <p:nvPr>
            <p:ph idx="5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69" name="Google Shape;69;p6"/>
          <p:cNvSpPr txBox="1"/>
          <p:nvPr>
            <p:ph idx="6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70" name="Google Shape;70;p6"/>
          <p:cNvSpPr txBox="1"/>
          <p:nvPr>
            <p:ph idx="7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71" name="Google Shape;71;p6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72" name="Google Shape;72;p6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73" name="Google Shape;73;p6"/>
          <p:cNvSpPr txBox="1"/>
          <p:nvPr>
            <p:ph idx="8" type="subTitle"/>
          </p:nvPr>
        </p:nvSpPr>
        <p:spPr>
          <a:xfrm>
            <a:off x="228600" y="228600"/>
            <a:ext cx="29208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cxnSp>
        <p:nvCxnSpPr>
          <p:cNvPr id="74" name="Google Shape;74;p6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extLst>
    <p:ext uri="{DCECCB84-F9BA-43D5-87BE-67443E8EF086}">
      <p15:sldGuideLst>
        <p15:guide id="1" orient="horz" pos="2805">
          <p15:clr>
            <a:srgbClr val="E46962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ALT 1">
  <p:cSld name="BLANK_1_1_1_1_2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7"/>
          <p:cNvPicPr preferRelativeResize="0"/>
          <p:nvPr/>
        </p:nvPicPr>
        <p:blipFill rotWithShape="1">
          <a:blip r:embed="rId2">
            <a:alphaModFix amt="60000"/>
          </a:blip>
          <a:srcRect b="14588" l="0" r="15469" t="0"/>
          <a:stretch/>
        </p:blipFill>
        <p:spPr>
          <a:xfrm>
            <a:off x="25" y="1172500"/>
            <a:ext cx="5181349" cy="349325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7"/>
          <p:cNvSpPr txBox="1"/>
          <p:nvPr>
            <p:ph idx="1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78" name="Google Shape;78;p7"/>
          <p:cNvSpPr txBox="1"/>
          <p:nvPr>
            <p:ph idx="2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79" name="Google Shape;79;p7"/>
          <p:cNvSpPr txBox="1"/>
          <p:nvPr>
            <p:ph idx="3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80" name="Google Shape;80;p7"/>
          <p:cNvSpPr txBox="1"/>
          <p:nvPr>
            <p:ph type="title"/>
          </p:nvPr>
        </p:nvSpPr>
        <p:spPr>
          <a:xfrm>
            <a:off x="277500" y="228600"/>
            <a:ext cx="3904500" cy="11628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400">
                <a:solidFill>
                  <a:schemeClr val="dk2"/>
                </a:solidFill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cxnSp>
        <p:nvCxnSpPr>
          <p:cNvPr id="81" name="Google Shape;81;p7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2" name="Google Shape;82;p7"/>
          <p:cNvSpPr txBox="1"/>
          <p:nvPr>
            <p:ph idx="4" type="subTitle"/>
          </p:nvPr>
        </p:nvSpPr>
        <p:spPr>
          <a:xfrm>
            <a:off x="4744575" y="387150"/>
            <a:ext cx="322500" cy="2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Urbanist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83" name="Google Shape;83;p7"/>
          <p:cNvSpPr txBox="1"/>
          <p:nvPr>
            <p:ph idx="5" type="subTitle"/>
          </p:nvPr>
        </p:nvSpPr>
        <p:spPr>
          <a:xfrm>
            <a:off x="4744575" y="1066588"/>
            <a:ext cx="322500" cy="2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Urbanist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84" name="Google Shape;84;p7"/>
          <p:cNvSpPr txBox="1"/>
          <p:nvPr>
            <p:ph idx="6" type="subTitle"/>
          </p:nvPr>
        </p:nvSpPr>
        <p:spPr>
          <a:xfrm>
            <a:off x="4744575" y="1742700"/>
            <a:ext cx="322500" cy="2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Urbanist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85" name="Google Shape;85;p7"/>
          <p:cNvSpPr txBox="1"/>
          <p:nvPr>
            <p:ph idx="7" type="subTitle"/>
          </p:nvPr>
        </p:nvSpPr>
        <p:spPr>
          <a:xfrm>
            <a:off x="4744575" y="2420513"/>
            <a:ext cx="322500" cy="2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Urbanist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86" name="Google Shape;86;p7"/>
          <p:cNvSpPr txBox="1"/>
          <p:nvPr>
            <p:ph idx="8" type="subTitle"/>
          </p:nvPr>
        </p:nvSpPr>
        <p:spPr>
          <a:xfrm>
            <a:off x="4744575" y="3098275"/>
            <a:ext cx="322500" cy="2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Urbanist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87" name="Google Shape;87;p7"/>
          <p:cNvSpPr txBox="1"/>
          <p:nvPr>
            <p:ph idx="9" type="subTitle"/>
          </p:nvPr>
        </p:nvSpPr>
        <p:spPr>
          <a:xfrm>
            <a:off x="4744575" y="3776075"/>
            <a:ext cx="322500" cy="2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Urbanist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88" name="Google Shape;88;p7"/>
          <p:cNvSpPr txBox="1"/>
          <p:nvPr>
            <p:ph idx="13" type="subTitle"/>
          </p:nvPr>
        </p:nvSpPr>
        <p:spPr>
          <a:xfrm>
            <a:off x="5067075" y="387150"/>
            <a:ext cx="3267600" cy="28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Urbanis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7"/>
          <p:cNvSpPr txBox="1"/>
          <p:nvPr>
            <p:ph idx="14" type="subTitle"/>
          </p:nvPr>
        </p:nvSpPr>
        <p:spPr>
          <a:xfrm>
            <a:off x="5067075" y="1061588"/>
            <a:ext cx="3267600" cy="28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Urbanis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0" name="Google Shape;90;p7"/>
          <p:cNvSpPr txBox="1"/>
          <p:nvPr>
            <p:ph idx="15" type="subTitle"/>
          </p:nvPr>
        </p:nvSpPr>
        <p:spPr>
          <a:xfrm>
            <a:off x="5067075" y="1739350"/>
            <a:ext cx="3267600" cy="28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Urbanis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1" name="Google Shape;91;p7"/>
          <p:cNvSpPr txBox="1"/>
          <p:nvPr>
            <p:ph idx="16" type="subTitle"/>
          </p:nvPr>
        </p:nvSpPr>
        <p:spPr>
          <a:xfrm>
            <a:off x="5067075" y="2424100"/>
            <a:ext cx="3267600" cy="28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Urbanis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2" name="Google Shape;92;p7"/>
          <p:cNvSpPr txBox="1"/>
          <p:nvPr>
            <p:ph idx="17" type="subTitle"/>
          </p:nvPr>
        </p:nvSpPr>
        <p:spPr>
          <a:xfrm>
            <a:off x="5067075" y="3094938"/>
            <a:ext cx="3267600" cy="28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Urbanis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3" name="Google Shape;93;p7"/>
          <p:cNvSpPr txBox="1"/>
          <p:nvPr>
            <p:ph idx="18" type="subTitle"/>
          </p:nvPr>
        </p:nvSpPr>
        <p:spPr>
          <a:xfrm>
            <a:off x="5067075" y="3765788"/>
            <a:ext cx="3267600" cy="28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Urbanis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4" name="Google Shape;94;p7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95" name="Google Shape;95;p7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805">
          <p15:clr>
            <a:srgbClr val="E46962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s">
  <p:cSld name="BLANK_1_1_1_1_2_1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8"/>
          <p:cNvSpPr/>
          <p:nvPr>
            <p:ph idx="2" type="pic"/>
          </p:nvPr>
        </p:nvSpPr>
        <p:spPr>
          <a:xfrm>
            <a:off x="4618950" y="228600"/>
            <a:ext cx="1370400" cy="1357500"/>
          </a:xfrm>
          <a:prstGeom prst="roundRect">
            <a:avLst>
              <a:gd fmla="val 16935" name="adj"/>
            </a:avLst>
          </a:prstGeom>
          <a:noFill/>
          <a:ln>
            <a:noFill/>
          </a:ln>
        </p:spPr>
      </p:sp>
      <p:sp>
        <p:nvSpPr>
          <p:cNvPr id="98" name="Google Shape;98;p8"/>
          <p:cNvSpPr txBox="1"/>
          <p:nvPr>
            <p:ph idx="1" type="subTitle"/>
          </p:nvPr>
        </p:nvSpPr>
        <p:spPr>
          <a:xfrm>
            <a:off x="4619000" y="1702322"/>
            <a:ext cx="1370400" cy="1719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99" name="Google Shape;99;p8"/>
          <p:cNvSpPr txBox="1"/>
          <p:nvPr>
            <p:ph idx="3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00" name="Google Shape;100;p8"/>
          <p:cNvSpPr txBox="1"/>
          <p:nvPr>
            <p:ph idx="4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01" name="Google Shape;101;p8"/>
          <p:cNvSpPr txBox="1"/>
          <p:nvPr>
            <p:ph idx="5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02" name="Google Shape;102;p8"/>
          <p:cNvSpPr txBox="1"/>
          <p:nvPr>
            <p:ph type="title"/>
          </p:nvPr>
        </p:nvSpPr>
        <p:spPr>
          <a:xfrm>
            <a:off x="228600" y="234750"/>
            <a:ext cx="3904500" cy="11628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400">
                <a:solidFill>
                  <a:schemeClr val="dk2"/>
                </a:solidFill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8"/>
          <p:cNvSpPr txBox="1"/>
          <p:nvPr>
            <p:ph idx="6" type="subTitle"/>
          </p:nvPr>
        </p:nvSpPr>
        <p:spPr>
          <a:xfrm>
            <a:off x="4619000" y="1880160"/>
            <a:ext cx="1370400" cy="171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104" name="Google Shape;104;p8"/>
          <p:cNvSpPr/>
          <p:nvPr>
            <p:ph idx="7" type="pic"/>
          </p:nvPr>
        </p:nvSpPr>
        <p:spPr>
          <a:xfrm>
            <a:off x="6080700" y="228600"/>
            <a:ext cx="1370400" cy="1357500"/>
          </a:xfrm>
          <a:prstGeom prst="roundRect">
            <a:avLst>
              <a:gd fmla="val 16935" name="adj"/>
            </a:avLst>
          </a:prstGeom>
          <a:noFill/>
          <a:ln>
            <a:noFill/>
          </a:ln>
        </p:spPr>
      </p:sp>
      <p:sp>
        <p:nvSpPr>
          <p:cNvPr id="105" name="Google Shape;105;p8"/>
          <p:cNvSpPr txBox="1"/>
          <p:nvPr>
            <p:ph idx="8" type="subTitle"/>
          </p:nvPr>
        </p:nvSpPr>
        <p:spPr>
          <a:xfrm>
            <a:off x="6080750" y="1702321"/>
            <a:ext cx="1370400" cy="1719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106" name="Google Shape;106;p8"/>
          <p:cNvSpPr txBox="1"/>
          <p:nvPr>
            <p:ph idx="9" type="subTitle"/>
          </p:nvPr>
        </p:nvSpPr>
        <p:spPr>
          <a:xfrm>
            <a:off x="6080750" y="1880160"/>
            <a:ext cx="1370400" cy="171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107" name="Google Shape;107;p8"/>
          <p:cNvSpPr/>
          <p:nvPr>
            <p:ph idx="13" type="pic"/>
          </p:nvPr>
        </p:nvSpPr>
        <p:spPr>
          <a:xfrm>
            <a:off x="7542450" y="228600"/>
            <a:ext cx="1370400" cy="1357500"/>
          </a:xfrm>
          <a:prstGeom prst="roundRect">
            <a:avLst>
              <a:gd fmla="val 16935" name="adj"/>
            </a:avLst>
          </a:prstGeom>
          <a:noFill/>
          <a:ln>
            <a:noFill/>
          </a:ln>
        </p:spPr>
      </p:sp>
      <p:sp>
        <p:nvSpPr>
          <p:cNvPr id="108" name="Google Shape;108;p8"/>
          <p:cNvSpPr txBox="1"/>
          <p:nvPr>
            <p:ph idx="14" type="subTitle"/>
          </p:nvPr>
        </p:nvSpPr>
        <p:spPr>
          <a:xfrm>
            <a:off x="7542500" y="1702321"/>
            <a:ext cx="1370400" cy="1719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109" name="Google Shape;109;p8"/>
          <p:cNvSpPr txBox="1"/>
          <p:nvPr>
            <p:ph idx="15" type="subTitle"/>
          </p:nvPr>
        </p:nvSpPr>
        <p:spPr>
          <a:xfrm>
            <a:off x="7542500" y="1880160"/>
            <a:ext cx="1370400" cy="171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110" name="Google Shape;110;p8"/>
          <p:cNvSpPr/>
          <p:nvPr>
            <p:ph idx="16" type="pic"/>
          </p:nvPr>
        </p:nvSpPr>
        <p:spPr>
          <a:xfrm>
            <a:off x="4618950" y="2295725"/>
            <a:ext cx="1370400" cy="1357500"/>
          </a:xfrm>
          <a:prstGeom prst="roundRect">
            <a:avLst>
              <a:gd fmla="val 16935" name="adj"/>
            </a:avLst>
          </a:prstGeom>
          <a:noFill/>
          <a:ln>
            <a:noFill/>
          </a:ln>
        </p:spPr>
      </p:sp>
      <p:sp>
        <p:nvSpPr>
          <p:cNvPr id="111" name="Google Shape;111;p8"/>
          <p:cNvSpPr txBox="1"/>
          <p:nvPr>
            <p:ph idx="17" type="subTitle"/>
          </p:nvPr>
        </p:nvSpPr>
        <p:spPr>
          <a:xfrm>
            <a:off x="4619000" y="3769446"/>
            <a:ext cx="1370400" cy="1719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112" name="Google Shape;112;p8"/>
          <p:cNvSpPr txBox="1"/>
          <p:nvPr>
            <p:ph idx="18" type="subTitle"/>
          </p:nvPr>
        </p:nvSpPr>
        <p:spPr>
          <a:xfrm>
            <a:off x="4619000" y="3947285"/>
            <a:ext cx="1370400" cy="171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113" name="Google Shape;113;p8"/>
          <p:cNvSpPr/>
          <p:nvPr>
            <p:ph idx="19" type="pic"/>
          </p:nvPr>
        </p:nvSpPr>
        <p:spPr>
          <a:xfrm>
            <a:off x="6080700" y="2295725"/>
            <a:ext cx="1370400" cy="1357500"/>
          </a:xfrm>
          <a:prstGeom prst="roundRect">
            <a:avLst>
              <a:gd fmla="val 16935" name="adj"/>
            </a:avLst>
          </a:prstGeom>
          <a:noFill/>
          <a:ln>
            <a:noFill/>
          </a:ln>
        </p:spPr>
      </p:sp>
      <p:sp>
        <p:nvSpPr>
          <p:cNvPr id="114" name="Google Shape;114;p8"/>
          <p:cNvSpPr txBox="1"/>
          <p:nvPr>
            <p:ph idx="20" type="subTitle"/>
          </p:nvPr>
        </p:nvSpPr>
        <p:spPr>
          <a:xfrm>
            <a:off x="6080750" y="3769447"/>
            <a:ext cx="1370400" cy="1719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115" name="Google Shape;115;p8"/>
          <p:cNvSpPr txBox="1"/>
          <p:nvPr>
            <p:ph idx="21" type="subTitle"/>
          </p:nvPr>
        </p:nvSpPr>
        <p:spPr>
          <a:xfrm>
            <a:off x="6080750" y="3947285"/>
            <a:ext cx="1370400" cy="171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116" name="Google Shape;116;p8"/>
          <p:cNvSpPr/>
          <p:nvPr>
            <p:ph idx="22" type="pic"/>
          </p:nvPr>
        </p:nvSpPr>
        <p:spPr>
          <a:xfrm>
            <a:off x="7542450" y="2295725"/>
            <a:ext cx="1370400" cy="1357500"/>
          </a:xfrm>
          <a:prstGeom prst="roundRect">
            <a:avLst>
              <a:gd fmla="val 16935" name="adj"/>
            </a:avLst>
          </a:prstGeom>
          <a:noFill/>
          <a:ln>
            <a:noFill/>
          </a:ln>
        </p:spPr>
      </p:sp>
      <p:sp>
        <p:nvSpPr>
          <p:cNvPr id="117" name="Google Shape;117;p8"/>
          <p:cNvSpPr txBox="1"/>
          <p:nvPr>
            <p:ph idx="23" type="subTitle"/>
          </p:nvPr>
        </p:nvSpPr>
        <p:spPr>
          <a:xfrm>
            <a:off x="7542500" y="3769446"/>
            <a:ext cx="1370400" cy="1719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118" name="Google Shape;118;p8"/>
          <p:cNvSpPr txBox="1"/>
          <p:nvPr>
            <p:ph idx="24" type="subTitle"/>
          </p:nvPr>
        </p:nvSpPr>
        <p:spPr>
          <a:xfrm>
            <a:off x="7542500" y="3947285"/>
            <a:ext cx="1370400" cy="171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cxnSp>
        <p:nvCxnSpPr>
          <p:cNvPr id="119" name="Google Shape;119;p8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0" name="Google Shape;120;p8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121" name="Google Shape;121;p8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ALT 2">
  <p:cSld name="BLANK_1_1_1_1_1_1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9"/>
          <p:cNvSpPr/>
          <p:nvPr>
            <p:ph idx="2" type="pic"/>
          </p:nvPr>
        </p:nvSpPr>
        <p:spPr>
          <a:xfrm>
            <a:off x="9425" y="-3075"/>
            <a:ext cx="9144000" cy="4641000"/>
          </a:xfrm>
          <a:prstGeom prst="rect">
            <a:avLst/>
          </a:prstGeom>
          <a:noFill/>
          <a:ln>
            <a:noFill/>
          </a:ln>
        </p:spPr>
      </p:sp>
      <p:sp>
        <p:nvSpPr>
          <p:cNvPr id="124" name="Google Shape;124;p9"/>
          <p:cNvSpPr txBox="1"/>
          <p:nvPr>
            <p:ph type="title"/>
          </p:nvPr>
        </p:nvSpPr>
        <p:spPr>
          <a:xfrm>
            <a:off x="234125" y="3337800"/>
            <a:ext cx="8574600" cy="1114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4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9pPr>
          </a:lstStyle>
          <a:p/>
        </p:txBody>
      </p:sp>
      <p:sp>
        <p:nvSpPr>
          <p:cNvPr id="125" name="Google Shape;125;p9"/>
          <p:cNvSpPr txBox="1"/>
          <p:nvPr>
            <p:ph idx="1" type="subTitle"/>
          </p:nvPr>
        </p:nvSpPr>
        <p:spPr>
          <a:xfrm>
            <a:off x="228600" y="228600"/>
            <a:ext cx="28701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26" name="Google Shape;126;p9"/>
          <p:cNvSpPr txBox="1"/>
          <p:nvPr>
            <p:ph idx="3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27" name="Google Shape;127;p9"/>
          <p:cNvSpPr txBox="1"/>
          <p:nvPr>
            <p:ph idx="4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28" name="Google Shape;128;p9"/>
          <p:cNvSpPr txBox="1"/>
          <p:nvPr>
            <p:ph idx="5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cxnSp>
        <p:nvCxnSpPr>
          <p:cNvPr id="129" name="Google Shape;129;p9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0" name="Google Shape;130;p9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131" name="Google Shape;131;p9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805">
          <p15:clr>
            <a:srgbClr val="E46962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rds w/ images">
  <p:cSld name="BLANK_1_1_1_1_1_1_1_1_1_1_3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0"/>
          <p:cNvSpPr txBox="1"/>
          <p:nvPr>
            <p:ph idx="1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34" name="Google Shape;134;p10"/>
          <p:cNvSpPr txBox="1"/>
          <p:nvPr>
            <p:ph idx="2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35" name="Google Shape;135;p10"/>
          <p:cNvSpPr txBox="1"/>
          <p:nvPr>
            <p:ph idx="3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grpSp>
        <p:nvGrpSpPr>
          <p:cNvPr id="136" name="Google Shape;136;p10"/>
          <p:cNvGrpSpPr/>
          <p:nvPr/>
        </p:nvGrpSpPr>
        <p:grpSpPr>
          <a:xfrm rot="5400000">
            <a:off x="8691475" y="228504"/>
            <a:ext cx="228589" cy="228623"/>
            <a:chOff x="1688332" y="4135245"/>
            <a:chExt cx="338700" cy="3387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1688332" y="4135245"/>
              <a:ext cx="338700" cy="3387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endParaRPr>
            </a:p>
          </p:txBody>
        </p:sp>
        <p:grpSp>
          <p:nvGrpSpPr>
            <p:cNvPr id="138" name="Google Shape;138;p10"/>
            <p:cNvGrpSpPr/>
            <p:nvPr/>
          </p:nvGrpSpPr>
          <p:grpSpPr>
            <a:xfrm rot="-5400000">
              <a:off x="1787014" y="4262191"/>
              <a:ext cx="169598" cy="84809"/>
              <a:chOff x="498725" y="2069800"/>
              <a:chExt cx="205200" cy="102600"/>
            </a:xfrm>
          </p:grpSpPr>
          <p:cxnSp>
            <p:nvCxnSpPr>
              <p:cNvPr id="139" name="Google Shape;139;p10"/>
              <p:cNvCxnSpPr/>
              <p:nvPr/>
            </p:nvCxnSpPr>
            <p:spPr>
              <a:xfrm>
                <a:off x="4987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0" name="Google Shape;140;p10"/>
              <p:cNvCxnSpPr/>
              <p:nvPr/>
            </p:nvCxnSpPr>
            <p:spPr>
              <a:xfrm flipH="1">
                <a:off x="6013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141" name="Google Shape;141;p10"/>
          <p:cNvSpPr/>
          <p:nvPr>
            <p:ph idx="4" type="pic"/>
          </p:nvPr>
        </p:nvSpPr>
        <p:spPr>
          <a:xfrm>
            <a:off x="426700" y="1896600"/>
            <a:ext cx="665400" cy="685500"/>
          </a:xfrm>
          <a:prstGeom prst="roundRect">
            <a:avLst>
              <a:gd fmla="val 17601" name="adj"/>
            </a:avLst>
          </a:prstGeom>
          <a:noFill/>
          <a:ln>
            <a:noFill/>
          </a:ln>
        </p:spPr>
      </p:sp>
      <p:sp>
        <p:nvSpPr>
          <p:cNvPr id="142" name="Google Shape;142;p10"/>
          <p:cNvSpPr txBox="1"/>
          <p:nvPr>
            <p:ph idx="5" type="subTitle"/>
          </p:nvPr>
        </p:nvSpPr>
        <p:spPr>
          <a:xfrm>
            <a:off x="426700" y="2708802"/>
            <a:ext cx="1761900" cy="2286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43" name="Google Shape;143;p10"/>
          <p:cNvSpPr txBox="1"/>
          <p:nvPr>
            <p:ph idx="6" type="subTitle"/>
          </p:nvPr>
        </p:nvSpPr>
        <p:spPr>
          <a:xfrm>
            <a:off x="426700" y="2936076"/>
            <a:ext cx="1761900" cy="163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44" name="Google Shape;144;p10"/>
          <p:cNvSpPr txBox="1"/>
          <p:nvPr>
            <p:ph idx="7" type="body"/>
          </p:nvPr>
        </p:nvSpPr>
        <p:spPr>
          <a:xfrm>
            <a:off x="426700" y="3251425"/>
            <a:ext cx="1761900" cy="965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9pPr>
          </a:lstStyle>
          <a:p/>
        </p:txBody>
      </p:sp>
      <p:sp>
        <p:nvSpPr>
          <p:cNvPr id="145" name="Google Shape;145;p10"/>
          <p:cNvSpPr/>
          <p:nvPr>
            <p:ph idx="8" type="pic"/>
          </p:nvPr>
        </p:nvSpPr>
        <p:spPr>
          <a:xfrm>
            <a:off x="2621800" y="1896600"/>
            <a:ext cx="665400" cy="685500"/>
          </a:xfrm>
          <a:prstGeom prst="roundRect">
            <a:avLst>
              <a:gd fmla="val 17601" name="adj"/>
            </a:avLst>
          </a:prstGeom>
          <a:noFill/>
          <a:ln>
            <a:noFill/>
          </a:ln>
        </p:spPr>
      </p:sp>
      <p:sp>
        <p:nvSpPr>
          <p:cNvPr id="146" name="Google Shape;146;p10"/>
          <p:cNvSpPr txBox="1"/>
          <p:nvPr>
            <p:ph idx="9" type="subTitle"/>
          </p:nvPr>
        </p:nvSpPr>
        <p:spPr>
          <a:xfrm>
            <a:off x="2621800" y="2708807"/>
            <a:ext cx="1761900" cy="2286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47" name="Google Shape;147;p10"/>
          <p:cNvSpPr txBox="1"/>
          <p:nvPr>
            <p:ph idx="13" type="subTitle"/>
          </p:nvPr>
        </p:nvSpPr>
        <p:spPr>
          <a:xfrm>
            <a:off x="2621800" y="2936075"/>
            <a:ext cx="1761900" cy="163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48" name="Google Shape;148;p10"/>
          <p:cNvSpPr txBox="1"/>
          <p:nvPr>
            <p:ph idx="14" type="body"/>
          </p:nvPr>
        </p:nvSpPr>
        <p:spPr>
          <a:xfrm>
            <a:off x="2621800" y="3251425"/>
            <a:ext cx="1705800" cy="965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9pPr>
          </a:lstStyle>
          <a:p/>
        </p:txBody>
      </p:sp>
      <p:sp>
        <p:nvSpPr>
          <p:cNvPr id="149" name="Google Shape;149;p10"/>
          <p:cNvSpPr/>
          <p:nvPr>
            <p:ph idx="15" type="pic"/>
          </p:nvPr>
        </p:nvSpPr>
        <p:spPr>
          <a:xfrm>
            <a:off x="4816900" y="1896600"/>
            <a:ext cx="665400" cy="685500"/>
          </a:xfrm>
          <a:prstGeom prst="roundRect">
            <a:avLst>
              <a:gd fmla="val 17601" name="adj"/>
            </a:avLst>
          </a:prstGeom>
          <a:noFill/>
          <a:ln>
            <a:noFill/>
          </a:ln>
        </p:spPr>
      </p:sp>
      <p:sp>
        <p:nvSpPr>
          <p:cNvPr id="150" name="Google Shape;150;p10"/>
          <p:cNvSpPr txBox="1"/>
          <p:nvPr>
            <p:ph idx="16" type="subTitle"/>
          </p:nvPr>
        </p:nvSpPr>
        <p:spPr>
          <a:xfrm>
            <a:off x="4816900" y="2708808"/>
            <a:ext cx="1761900" cy="2286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51" name="Google Shape;151;p10"/>
          <p:cNvSpPr txBox="1"/>
          <p:nvPr>
            <p:ph idx="17" type="subTitle"/>
          </p:nvPr>
        </p:nvSpPr>
        <p:spPr>
          <a:xfrm>
            <a:off x="4816900" y="2936076"/>
            <a:ext cx="1761900" cy="163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52" name="Google Shape;152;p10"/>
          <p:cNvSpPr txBox="1"/>
          <p:nvPr>
            <p:ph idx="18" type="body"/>
          </p:nvPr>
        </p:nvSpPr>
        <p:spPr>
          <a:xfrm>
            <a:off x="4817025" y="3251425"/>
            <a:ext cx="1761900" cy="965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9pPr>
          </a:lstStyle>
          <a:p/>
        </p:txBody>
      </p:sp>
      <p:sp>
        <p:nvSpPr>
          <p:cNvPr id="153" name="Google Shape;153;p10"/>
          <p:cNvSpPr/>
          <p:nvPr>
            <p:ph idx="19" type="pic"/>
          </p:nvPr>
        </p:nvSpPr>
        <p:spPr>
          <a:xfrm>
            <a:off x="7012000" y="1896600"/>
            <a:ext cx="665400" cy="685500"/>
          </a:xfrm>
          <a:prstGeom prst="roundRect">
            <a:avLst>
              <a:gd fmla="val 17601" name="adj"/>
            </a:avLst>
          </a:prstGeom>
          <a:noFill/>
          <a:ln>
            <a:noFill/>
          </a:ln>
        </p:spPr>
      </p:sp>
      <p:sp>
        <p:nvSpPr>
          <p:cNvPr id="154" name="Google Shape;154;p10"/>
          <p:cNvSpPr txBox="1"/>
          <p:nvPr>
            <p:ph idx="20" type="subTitle"/>
          </p:nvPr>
        </p:nvSpPr>
        <p:spPr>
          <a:xfrm>
            <a:off x="7012000" y="2708807"/>
            <a:ext cx="1761900" cy="2286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55" name="Google Shape;155;p10"/>
          <p:cNvSpPr txBox="1"/>
          <p:nvPr>
            <p:ph idx="21" type="subTitle"/>
          </p:nvPr>
        </p:nvSpPr>
        <p:spPr>
          <a:xfrm>
            <a:off x="7012000" y="2936076"/>
            <a:ext cx="1761900" cy="163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56" name="Google Shape;156;p10"/>
          <p:cNvSpPr txBox="1"/>
          <p:nvPr>
            <p:ph idx="22" type="body"/>
          </p:nvPr>
        </p:nvSpPr>
        <p:spPr>
          <a:xfrm>
            <a:off x="7012000" y="3251425"/>
            <a:ext cx="1761900" cy="965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9pPr>
          </a:lstStyle>
          <a:p/>
        </p:txBody>
      </p:sp>
      <p:cxnSp>
        <p:nvCxnSpPr>
          <p:cNvPr id="157" name="Google Shape;157;p10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8" name="Google Shape;158;p10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159" name="Google Shape;159;p10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805">
          <p15:clr>
            <a:srgbClr val="E46962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theme" Target="../theme/theme1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" type="body"/>
          </p:nvPr>
        </p:nvSpPr>
        <p:spPr>
          <a:xfrm>
            <a:off x="228600" y="1452125"/>
            <a:ext cx="5760600" cy="34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indent="-3048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indent="-3048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indent="-3048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indent="-3048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indent="-3048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indent="-3048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indent="-3048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indent="-3048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200"/>
              <a:buFont typeface="Urbanist"/>
              <a:buChar char="■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228600" y="85200"/>
            <a:ext cx="5236500" cy="10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 Medium"/>
              <a:buNone/>
              <a:defRPr sz="30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 sz="3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 sz="3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 sz="3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 sz="3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 sz="3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 sz="3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 sz="3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 sz="3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2" type="body"/>
          </p:nvPr>
        </p:nvSpPr>
        <p:spPr>
          <a:xfrm>
            <a:off x="4562525" y="1518250"/>
            <a:ext cx="3880800" cy="27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616">
          <p15:clr>
            <a:srgbClr val="E46962"/>
          </p15:clr>
        </p15:guide>
        <p15:guide id="2" pos="144">
          <p15:clr>
            <a:srgbClr val="E46962"/>
          </p15:clr>
        </p15:guide>
        <p15:guide id="3" orient="horz" pos="144">
          <p15:clr>
            <a:srgbClr val="E46962"/>
          </p15:clr>
        </p15:guide>
        <p15:guide id="4" orient="horz" pos="3094">
          <p15:clr>
            <a:srgbClr val="E46962"/>
          </p15:clr>
        </p15:guide>
        <p15:guide id="5" pos="2850">
          <p15:clr>
            <a:srgbClr val="E46962"/>
          </p15:clr>
        </p15:guide>
        <p15:guide id="6" pos="2910">
          <p15:clr>
            <a:srgbClr val="E46962"/>
          </p15:clr>
        </p15:guide>
        <p15:guide id="7" pos="1468">
          <p15:clr>
            <a:srgbClr val="E46962"/>
          </p15:clr>
        </p15:guide>
        <p15:guide id="8" pos="1527">
          <p15:clr>
            <a:srgbClr val="E46962"/>
          </p15:clr>
        </p15:guide>
        <p15:guide id="9" pos="4233">
          <p15:clr>
            <a:srgbClr val="E46962"/>
          </p15:clr>
        </p15:guide>
        <p15:guide id="10" pos="4292">
          <p15:clr>
            <a:srgbClr val="E46962"/>
          </p15:clr>
        </p15:guide>
        <p15:guide id="11" pos="3773">
          <p15:clr>
            <a:srgbClr val="E46962"/>
          </p15:clr>
        </p15:guide>
        <p15:guide id="12" pos="3830">
          <p15:clr>
            <a:srgbClr val="E46962"/>
          </p15:clr>
        </p15:guide>
        <p15:guide id="13" pos="1930">
          <p15:clr>
            <a:srgbClr val="E46962"/>
          </p15:clr>
        </p15:guide>
        <p15:guide id="14" pos="1987">
          <p15:clr>
            <a:srgbClr val="E46962"/>
          </p15:clr>
        </p15:guide>
        <p15:guide id="15" orient="horz" pos="288">
          <p15:clr>
            <a:srgbClr val="E46962"/>
          </p15:clr>
        </p15:guide>
        <p15:guide id="16" orient="horz" pos="2950">
          <p15:clr>
            <a:srgbClr val="E46962"/>
          </p15:clr>
        </p15:guide>
        <p15:guide id="17" orient="horz" pos="1135">
          <p15:clr>
            <a:srgbClr val="E46962"/>
          </p15:clr>
        </p15:guide>
        <p15:guide id="18" orient="horz" pos="1194">
          <p15:clr>
            <a:srgbClr val="E46962"/>
          </p15:clr>
        </p15:guide>
        <p15:guide id="19" orient="horz" pos="2043">
          <p15:clr>
            <a:srgbClr val="E46962"/>
          </p15:clr>
        </p15:guide>
        <p15:guide id="20" orient="horz" pos="2103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41"/>
          <p:cNvSpPr/>
          <p:nvPr/>
        </p:nvSpPr>
        <p:spPr>
          <a:xfrm>
            <a:off x="6096000" y="4113375"/>
            <a:ext cx="1399200" cy="338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438" name="Google Shape;438;p41"/>
          <p:cNvSpPr/>
          <p:nvPr/>
        </p:nvSpPr>
        <p:spPr>
          <a:xfrm>
            <a:off x="7586575" y="4113375"/>
            <a:ext cx="1399200" cy="338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439" name="Google Shape;439;p41"/>
          <p:cNvSpPr txBox="1"/>
          <p:nvPr>
            <p:ph type="title"/>
          </p:nvPr>
        </p:nvSpPr>
        <p:spPr>
          <a:xfrm>
            <a:off x="228600" y="228600"/>
            <a:ext cx="8498100" cy="55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>
                <a:solidFill>
                  <a:schemeClr val="lt1"/>
                </a:solidFill>
              </a:rPr>
              <a:t>Track:1 AAIPL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40" name="Google Shape;440;p41"/>
          <p:cNvSpPr txBox="1"/>
          <p:nvPr>
            <p:ph idx="1" type="subTitle"/>
          </p:nvPr>
        </p:nvSpPr>
        <p:spPr>
          <a:xfrm>
            <a:off x="7015625" y="3743050"/>
            <a:ext cx="4402800" cy="2520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Fetch.AI</a:t>
            </a:r>
            <a:endParaRPr>
              <a:solidFill>
                <a:schemeClr val="lt1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</p:txBody>
      </p:sp>
      <p:sp>
        <p:nvSpPr>
          <p:cNvPr id="441" name="Google Shape;441;p41"/>
          <p:cNvSpPr txBox="1"/>
          <p:nvPr>
            <p:ph idx="2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Feth.AI</a:t>
            </a:r>
            <a:endParaRPr/>
          </a:p>
        </p:txBody>
      </p:sp>
      <p:sp>
        <p:nvSpPr>
          <p:cNvPr id="442" name="Google Shape;442;p41"/>
          <p:cNvSpPr txBox="1"/>
          <p:nvPr>
            <p:ph idx="5" type="subTitle"/>
          </p:nvPr>
        </p:nvSpPr>
        <p:spPr>
          <a:xfrm>
            <a:off x="6164475" y="4175900"/>
            <a:ext cx="12648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Vasanth</a:t>
            </a:r>
            <a:endParaRPr/>
          </a:p>
        </p:txBody>
      </p:sp>
      <p:sp>
        <p:nvSpPr>
          <p:cNvPr id="443" name="Google Shape;443;p41"/>
          <p:cNvSpPr txBox="1"/>
          <p:nvPr>
            <p:ph idx="6" type="subTitle"/>
          </p:nvPr>
        </p:nvSpPr>
        <p:spPr>
          <a:xfrm>
            <a:off x="7653775" y="4175900"/>
            <a:ext cx="12648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Sainath</a:t>
            </a:r>
            <a:endParaRPr/>
          </a:p>
        </p:txBody>
      </p:sp>
      <p:sp>
        <p:nvSpPr>
          <p:cNvPr id="444" name="Google Shape;444;p41"/>
          <p:cNvSpPr txBox="1"/>
          <p:nvPr>
            <p:ph idx="8" type="subTitle"/>
          </p:nvPr>
        </p:nvSpPr>
        <p:spPr>
          <a:xfrm>
            <a:off x="6019791" y="3743050"/>
            <a:ext cx="4659600" cy="252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Presented by</a:t>
            </a:r>
            <a:endParaRPr/>
          </a:p>
        </p:txBody>
      </p:sp>
      <p:pic>
        <p:nvPicPr>
          <p:cNvPr id="445" name="Google Shape;445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0625" y="987800"/>
            <a:ext cx="5532261" cy="3688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446" name="Google Shape;446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29277" y="190017"/>
            <a:ext cx="1399200" cy="17053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42"/>
          <p:cNvSpPr/>
          <p:nvPr/>
        </p:nvSpPr>
        <p:spPr>
          <a:xfrm>
            <a:off x="2256750" y="1905000"/>
            <a:ext cx="4296900" cy="605700"/>
          </a:xfrm>
          <a:prstGeom prst="roundRect">
            <a:avLst>
              <a:gd fmla="val 16991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452" name="Google Shape;452;p42"/>
          <p:cNvSpPr/>
          <p:nvPr/>
        </p:nvSpPr>
        <p:spPr>
          <a:xfrm>
            <a:off x="2256750" y="2582775"/>
            <a:ext cx="4296600" cy="605700"/>
          </a:xfrm>
          <a:prstGeom prst="roundRect">
            <a:avLst>
              <a:gd fmla="val 16991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grpSp>
        <p:nvGrpSpPr>
          <p:cNvPr id="453" name="Google Shape;453;p42"/>
          <p:cNvGrpSpPr/>
          <p:nvPr/>
        </p:nvGrpSpPr>
        <p:grpSpPr>
          <a:xfrm rot="-5400000">
            <a:off x="6194305" y="2107175"/>
            <a:ext cx="204654" cy="204654"/>
            <a:chOff x="259788" y="1923155"/>
            <a:chExt cx="409800" cy="409800"/>
          </a:xfrm>
        </p:grpSpPr>
        <p:sp>
          <p:nvSpPr>
            <p:cNvPr id="454" name="Google Shape;454;p42"/>
            <p:cNvSpPr/>
            <p:nvPr/>
          </p:nvSpPr>
          <p:spPr>
            <a:xfrm>
              <a:off x="259788" y="1923155"/>
              <a:ext cx="409800" cy="40980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endParaRPr>
            </a:p>
          </p:txBody>
        </p:sp>
        <p:grpSp>
          <p:nvGrpSpPr>
            <p:cNvPr id="455" name="Google Shape;455;p42"/>
            <p:cNvGrpSpPr/>
            <p:nvPr/>
          </p:nvGrpSpPr>
          <p:grpSpPr>
            <a:xfrm>
              <a:off x="362088" y="2093825"/>
              <a:ext cx="205200" cy="102600"/>
              <a:chOff x="498725" y="2069800"/>
              <a:chExt cx="205200" cy="102600"/>
            </a:xfrm>
          </p:grpSpPr>
          <p:cxnSp>
            <p:nvCxnSpPr>
              <p:cNvPr id="456" name="Google Shape;456;p42"/>
              <p:cNvCxnSpPr/>
              <p:nvPr/>
            </p:nvCxnSpPr>
            <p:spPr>
              <a:xfrm>
                <a:off x="4987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57" name="Google Shape;457;p42"/>
              <p:cNvCxnSpPr/>
              <p:nvPr/>
            </p:nvCxnSpPr>
            <p:spPr>
              <a:xfrm flipH="1">
                <a:off x="6013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458" name="Google Shape;458;p42"/>
          <p:cNvGrpSpPr/>
          <p:nvPr/>
        </p:nvGrpSpPr>
        <p:grpSpPr>
          <a:xfrm rot="-5400000">
            <a:off x="6194305" y="2784960"/>
            <a:ext cx="204654" cy="204654"/>
            <a:chOff x="259788" y="1923155"/>
            <a:chExt cx="409800" cy="409800"/>
          </a:xfrm>
        </p:grpSpPr>
        <p:sp>
          <p:nvSpPr>
            <p:cNvPr id="459" name="Google Shape;459;p42"/>
            <p:cNvSpPr/>
            <p:nvPr/>
          </p:nvSpPr>
          <p:spPr>
            <a:xfrm>
              <a:off x="259788" y="1923155"/>
              <a:ext cx="409800" cy="40980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endParaRPr>
            </a:p>
          </p:txBody>
        </p:sp>
        <p:grpSp>
          <p:nvGrpSpPr>
            <p:cNvPr id="460" name="Google Shape;460;p42"/>
            <p:cNvGrpSpPr/>
            <p:nvPr/>
          </p:nvGrpSpPr>
          <p:grpSpPr>
            <a:xfrm>
              <a:off x="362088" y="2093825"/>
              <a:ext cx="205200" cy="102600"/>
              <a:chOff x="498725" y="2069800"/>
              <a:chExt cx="205200" cy="102600"/>
            </a:xfrm>
          </p:grpSpPr>
          <p:cxnSp>
            <p:nvCxnSpPr>
              <p:cNvPr id="461" name="Google Shape;461;p42"/>
              <p:cNvCxnSpPr/>
              <p:nvPr/>
            </p:nvCxnSpPr>
            <p:spPr>
              <a:xfrm>
                <a:off x="4987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62" name="Google Shape;462;p42"/>
              <p:cNvCxnSpPr/>
              <p:nvPr/>
            </p:nvCxnSpPr>
            <p:spPr>
              <a:xfrm flipH="1">
                <a:off x="6013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463" name="Google Shape;463;p42"/>
          <p:cNvSpPr txBox="1"/>
          <p:nvPr>
            <p:ph idx="1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</a:t>
            </a:r>
            <a:r>
              <a:rPr lang="en"/>
              <a:t> Name</a:t>
            </a:r>
            <a:endParaRPr/>
          </a:p>
        </p:txBody>
      </p:sp>
      <p:sp>
        <p:nvSpPr>
          <p:cNvPr id="464" name="Google Shape;464;p42"/>
          <p:cNvSpPr txBox="1"/>
          <p:nvPr>
            <p:ph type="title"/>
          </p:nvPr>
        </p:nvSpPr>
        <p:spPr>
          <a:xfrm>
            <a:off x="277500" y="228600"/>
            <a:ext cx="3904500" cy="537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</a:t>
            </a:r>
            <a:endParaRPr/>
          </a:p>
        </p:txBody>
      </p:sp>
      <p:sp>
        <p:nvSpPr>
          <p:cNvPr id="465" name="Google Shape;465;p42"/>
          <p:cNvSpPr txBox="1"/>
          <p:nvPr>
            <p:ph idx="4" type="subTitle"/>
          </p:nvPr>
        </p:nvSpPr>
        <p:spPr>
          <a:xfrm>
            <a:off x="2382375" y="2063550"/>
            <a:ext cx="322500" cy="28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466" name="Google Shape;466;p42"/>
          <p:cNvSpPr txBox="1"/>
          <p:nvPr>
            <p:ph idx="5" type="subTitle"/>
          </p:nvPr>
        </p:nvSpPr>
        <p:spPr>
          <a:xfrm>
            <a:off x="2382375" y="2740488"/>
            <a:ext cx="322500" cy="28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467" name="Google Shape;467;p42"/>
          <p:cNvSpPr txBox="1"/>
          <p:nvPr>
            <p:ph idx="13" type="subTitle"/>
          </p:nvPr>
        </p:nvSpPr>
        <p:spPr>
          <a:xfrm>
            <a:off x="2704875" y="2063550"/>
            <a:ext cx="3267600" cy="28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Experiments</a:t>
            </a:r>
            <a:endParaRPr/>
          </a:p>
        </p:txBody>
      </p:sp>
      <p:sp>
        <p:nvSpPr>
          <p:cNvPr id="468" name="Google Shape;468;p42"/>
          <p:cNvSpPr txBox="1"/>
          <p:nvPr>
            <p:ph idx="14" type="subTitle"/>
          </p:nvPr>
        </p:nvSpPr>
        <p:spPr>
          <a:xfrm>
            <a:off x="2704875" y="2740488"/>
            <a:ext cx="3267600" cy="28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Solution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43"/>
          <p:cNvSpPr txBox="1"/>
          <p:nvPr>
            <p:ph idx="4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Quarter Month</a:t>
            </a:r>
            <a:endParaRPr/>
          </a:p>
        </p:txBody>
      </p:sp>
      <p:sp>
        <p:nvSpPr>
          <p:cNvPr id="474" name="Google Shape;474;p43"/>
          <p:cNvSpPr txBox="1"/>
          <p:nvPr>
            <p:ph idx="5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Year</a:t>
            </a:r>
            <a:endParaRPr/>
          </a:p>
        </p:txBody>
      </p:sp>
      <p:sp>
        <p:nvSpPr>
          <p:cNvPr id="475" name="Google Shape;475;p43"/>
          <p:cNvSpPr txBox="1"/>
          <p:nvPr>
            <p:ph type="title"/>
          </p:nvPr>
        </p:nvSpPr>
        <p:spPr>
          <a:xfrm>
            <a:off x="228600" y="106250"/>
            <a:ext cx="8519400" cy="537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</p:txBody>
      </p:sp>
      <p:sp>
        <p:nvSpPr>
          <p:cNvPr id="476" name="Google Shape;476;p43"/>
          <p:cNvSpPr txBox="1"/>
          <p:nvPr>
            <p:ph idx="1" type="body"/>
          </p:nvPr>
        </p:nvSpPr>
        <p:spPr>
          <a:xfrm>
            <a:off x="111000" y="2471038"/>
            <a:ext cx="8637000" cy="385200"/>
          </a:xfrm>
          <a:prstGeom prst="rect">
            <a:avLst/>
          </a:prstGeom>
        </p:spPr>
        <p:txBody>
          <a:bodyPr anchorCtr="0" anchor="b" bIns="0" lIns="0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SzPts val="12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Question Generation with In-Context Learning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You implemented in-context learning for the question model, leveraging example-based prompting to guide the model in generating contextually appropriate questions without requiring extensive fine-tuning.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Robust JSON Parsing Integration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You incorporated a dedicated JSON parser that reliably extracts questions from the model's responses, ensuring clean separation between the generated content and metadata while maintaining accuracy in question extraction.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Chain-of-Thought Reasoning for Answers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The answer model employs Chain-of-Thought (CoT) prompting, enabling the model to break down complex reasoning processes into step-by-step logical sequences before arriving at final answers.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80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477" name="Google Shape;477;p43"/>
          <p:cNvSpPr txBox="1"/>
          <p:nvPr>
            <p:ph idx="3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Company Name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2" name="Google Shape;48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4" cy="4816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7" name="Google Shape;487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" y="228600"/>
            <a:ext cx="8899052" cy="4201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46"/>
          <p:cNvSpPr txBox="1"/>
          <p:nvPr>
            <p:ph idx="4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Quarter Month</a:t>
            </a:r>
            <a:endParaRPr/>
          </a:p>
        </p:txBody>
      </p:sp>
      <p:sp>
        <p:nvSpPr>
          <p:cNvPr id="493" name="Google Shape;493;p46"/>
          <p:cNvSpPr txBox="1"/>
          <p:nvPr>
            <p:ph idx="5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Year</a:t>
            </a:r>
            <a:endParaRPr/>
          </a:p>
        </p:txBody>
      </p:sp>
      <p:sp>
        <p:nvSpPr>
          <p:cNvPr id="494" name="Google Shape;494;p46"/>
          <p:cNvSpPr txBox="1"/>
          <p:nvPr>
            <p:ph type="title"/>
          </p:nvPr>
        </p:nvSpPr>
        <p:spPr>
          <a:xfrm>
            <a:off x="228600" y="106250"/>
            <a:ext cx="8519400" cy="537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Finetuning Experiments</a:t>
            </a:r>
            <a:endParaRPr/>
          </a:p>
        </p:txBody>
      </p:sp>
      <p:sp>
        <p:nvSpPr>
          <p:cNvPr id="495" name="Google Shape;495;p46"/>
          <p:cNvSpPr txBox="1"/>
          <p:nvPr>
            <p:ph idx="1" type="body"/>
          </p:nvPr>
        </p:nvSpPr>
        <p:spPr>
          <a:xfrm>
            <a:off x="111000" y="2333725"/>
            <a:ext cx="8637000" cy="385200"/>
          </a:xfrm>
          <a:prstGeom prst="rect">
            <a:avLst/>
          </a:prstGeom>
        </p:spPr>
        <p:txBody>
          <a:bodyPr anchorCtr="0" anchor="b" bIns="0" lIns="0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Both the question model and answer model were trained on a dataset curated from open sources and a small dataset generated by Gemini 2.5 pro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 The models struggled when encountering question-answer patterns that deviated from Gemini's specific style and structure.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The models failed to perform well on evaluation datasets that weren't generated by Gemini, indicating over-reliance on the source model's patterns.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.By training exclusively on Gemini 2.5 Pro-generated data, both models learned to replicate Gemini's specific architectural biases</a:t>
            </a:r>
            <a:endParaRPr sz="1200"/>
          </a:p>
        </p:txBody>
      </p:sp>
      <p:sp>
        <p:nvSpPr>
          <p:cNvPr id="496" name="Google Shape;496;p46"/>
          <p:cNvSpPr txBox="1"/>
          <p:nvPr>
            <p:ph idx="3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Company Name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ark Particles">
  <a:themeElements>
    <a:clrScheme name="Simple Light">
      <a:dk1>
        <a:srgbClr val="000000"/>
      </a:dk1>
      <a:lt1>
        <a:srgbClr val="FFFFFF"/>
      </a:lt1>
      <a:dk2>
        <a:srgbClr val="F5F5F5"/>
      </a:dk2>
      <a:lt2>
        <a:srgbClr val="323232"/>
      </a:lt2>
      <a:accent1>
        <a:srgbClr val="434343"/>
      </a:accent1>
      <a:accent2>
        <a:srgbClr val="252525"/>
      </a:accent2>
      <a:accent3>
        <a:srgbClr val="DEFF9A"/>
      </a:accent3>
      <a:accent4>
        <a:srgbClr val="DAFFDE"/>
      </a:accent4>
      <a:accent5>
        <a:srgbClr val="4CDC8B"/>
      </a:accent5>
      <a:accent6>
        <a:srgbClr val="4C7FDC"/>
      </a:accent6>
      <a:hlink>
        <a:srgbClr val="18181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